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414" r:id="rId3"/>
    <p:sldId id="418" r:id="rId4"/>
    <p:sldId id="425" r:id="rId5"/>
    <p:sldId id="424" r:id="rId6"/>
    <p:sldId id="419" r:id="rId7"/>
    <p:sldId id="421" r:id="rId8"/>
    <p:sldId id="442" r:id="rId9"/>
    <p:sldId id="416" r:id="rId10"/>
    <p:sldId id="415" r:id="rId11"/>
    <p:sldId id="420" r:id="rId12"/>
    <p:sldId id="417" r:id="rId13"/>
    <p:sldId id="422" r:id="rId14"/>
    <p:sldId id="438" r:id="rId15"/>
    <p:sldId id="426" r:id="rId16"/>
    <p:sldId id="439" r:id="rId17"/>
    <p:sldId id="427" r:id="rId18"/>
    <p:sldId id="440" r:id="rId19"/>
    <p:sldId id="428" r:id="rId20"/>
    <p:sldId id="441" r:id="rId21"/>
    <p:sldId id="429" r:id="rId22"/>
    <p:sldId id="430" r:id="rId23"/>
    <p:sldId id="434" r:id="rId24"/>
    <p:sldId id="433" r:id="rId25"/>
    <p:sldId id="432" r:id="rId26"/>
    <p:sldId id="435" r:id="rId27"/>
    <p:sldId id="436" r:id="rId28"/>
    <p:sldId id="437" r:id="rId29"/>
    <p:sldId id="444" r:id="rId30"/>
    <p:sldId id="445" r:id="rId31"/>
    <p:sldId id="443" r:id="rId32"/>
    <p:sldId id="446" r:id="rId3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7CBB59"/>
    <a:srgbClr val="9BBB59"/>
    <a:srgbClr val="9BBB58"/>
    <a:srgbClr val="44D079"/>
    <a:srgbClr val="D99694"/>
    <a:srgbClr val="455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84" autoAdjust="0"/>
  </p:normalViewPr>
  <p:slideViewPr>
    <p:cSldViewPr snapToObjects="1">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8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BF106-B1D2-4222-AE1E-6789419600DB}" type="doc">
      <dgm:prSet loTypeId="urn:microsoft.com/office/officeart/2005/8/layout/arrow2" loCatId="process" qsTypeId="urn:microsoft.com/office/officeart/2005/8/quickstyle/simple1" qsCatId="simple" csTypeId="urn:microsoft.com/office/officeart/2005/8/colors/accent1_2" csCatId="accent1" phldr="1"/>
      <dgm:spPr/>
    </dgm:pt>
    <dgm:pt modelId="{DA8DD3D5-0D8E-44CE-BCDA-230FD5F16286}">
      <dgm:prSet phldrT="[Text]"/>
      <dgm:spPr/>
      <dgm:t>
        <a:bodyPr/>
        <a:lstStyle/>
        <a:p>
          <a:r>
            <a:rPr lang="en-US" dirty="0" smtClean="0"/>
            <a:t>Corporate Culture</a:t>
          </a:r>
          <a:endParaRPr lang="en-US" dirty="0"/>
        </a:p>
      </dgm:t>
    </dgm:pt>
    <dgm:pt modelId="{043A9109-6B47-4425-839A-0F7FF3A659E5}" type="parTrans" cxnId="{D25550E4-AE12-4C2E-AB2A-3AF05119A07D}">
      <dgm:prSet/>
      <dgm:spPr/>
      <dgm:t>
        <a:bodyPr/>
        <a:lstStyle/>
        <a:p>
          <a:endParaRPr lang="en-US"/>
        </a:p>
      </dgm:t>
    </dgm:pt>
    <dgm:pt modelId="{6FAECACC-5306-4B52-B00E-3A24EE3708C7}" type="sibTrans" cxnId="{D25550E4-AE12-4C2E-AB2A-3AF05119A07D}">
      <dgm:prSet/>
      <dgm:spPr/>
      <dgm:t>
        <a:bodyPr/>
        <a:lstStyle/>
        <a:p>
          <a:endParaRPr lang="en-US"/>
        </a:p>
      </dgm:t>
    </dgm:pt>
    <dgm:pt modelId="{5D758C32-C90E-4ACA-BFE7-829803E9F31E}">
      <dgm:prSet phldrT="[Text]"/>
      <dgm:spPr/>
      <dgm:t>
        <a:bodyPr/>
        <a:lstStyle/>
        <a:p>
          <a:r>
            <a:rPr lang="en-US" dirty="0" smtClean="0"/>
            <a:t>Business vs. Education Perspective</a:t>
          </a:r>
          <a:endParaRPr lang="en-US" dirty="0"/>
        </a:p>
      </dgm:t>
    </dgm:pt>
    <dgm:pt modelId="{E74FC16C-65CF-487B-BF9B-74EC308E5751}" type="parTrans" cxnId="{22836956-EF88-49E9-8A07-71A811B00A82}">
      <dgm:prSet/>
      <dgm:spPr/>
      <dgm:t>
        <a:bodyPr/>
        <a:lstStyle/>
        <a:p>
          <a:endParaRPr lang="en-US"/>
        </a:p>
      </dgm:t>
    </dgm:pt>
    <dgm:pt modelId="{83E671CF-BDE3-4B45-A9F9-5699DA268D29}" type="sibTrans" cxnId="{22836956-EF88-49E9-8A07-71A811B00A82}">
      <dgm:prSet/>
      <dgm:spPr/>
      <dgm:t>
        <a:bodyPr/>
        <a:lstStyle/>
        <a:p>
          <a:endParaRPr lang="en-US"/>
        </a:p>
      </dgm:t>
    </dgm:pt>
    <dgm:pt modelId="{F36AC2A0-DFB4-4641-9171-58B78276CBF6}">
      <dgm:prSet phldrT="[Text]"/>
      <dgm:spPr/>
      <dgm:t>
        <a:bodyPr/>
        <a:lstStyle/>
        <a:p>
          <a:r>
            <a:rPr lang="en-US" dirty="0" smtClean="0"/>
            <a:t>IR Shorthand and Analyst Expectations</a:t>
          </a:r>
          <a:endParaRPr lang="en-US" dirty="0"/>
        </a:p>
      </dgm:t>
    </dgm:pt>
    <dgm:pt modelId="{478E3FA0-0AAF-48AE-8250-30E8FEC20EAA}" type="parTrans" cxnId="{7A8B2A82-E8B9-469E-A164-7ACD944BC9D2}">
      <dgm:prSet/>
      <dgm:spPr/>
      <dgm:t>
        <a:bodyPr/>
        <a:lstStyle/>
        <a:p>
          <a:endParaRPr lang="en-US"/>
        </a:p>
      </dgm:t>
    </dgm:pt>
    <dgm:pt modelId="{2DF4B48E-0301-4076-9A4C-D5734523ABC9}" type="sibTrans" cxnId="{7A8B2A82-E8B9-469E-A164-7ACD944BC9D2}">
      <dgm:prSet/>
      <dgm:spPr/>
      <dgm:t>
        <a:bodyPr/>
        <a:lstStyle/>
        <a:p>
          <a:endParaRPr lang="en-US"/>
        </a:p>
      </dgm:t>
    </dgm:pt>
    <dgm:pt modelId="{8649D711-6741-4D49-ABDF-48F762FAE7EF}" type="pres">
      <dgm:prSet presAssocID="{6B7BF106-B1D2-4222-AE1E-6789419600DB}" presName="arrowDiagram" presStyleCnt="0">
        <dgm:presLayoutVars>
          <dgm:chMax val="5"/>
          <dgm:dir/>
          <dgm:resizeHandles val="exact"/>
        </dgm:presLayoutVars>
      </dgm:prSet>
      <dgm:spPr/>
    </dgm:pt>
    <dgm:pt modelId="{E04E3A04-DE08-4E7C-8875-0D08AFDE0276}" type="pres">
      <dgm:prSet presAssocID="{6B7BF106-B1D2-4222-AE1E-6789419600DB}" presName="arrow" presStyleLbl="bgShp" presStyleIdx="0" presStyleCnt="1"/>
      <dgm:spPr/>
    </dgm:pt>
    <dgm:pt modelId="{E4BD551F-20D6-4DF4-A7B9-15EC61A561C0}" type="pres">
      <dgm:prSet presAssocID="{6B7BF106-B1D2-4222-AE1E-6789419600DB}" presName="arrowDiagram3" presStyleCnt="0"/>
      <dgm:spPr/>
    </dgm:pt>
    <dgm:pt modelId="{A320307A-954E-4FDB-92FA-FBD55A2053DB}" type="pres">
      <dgm:prSet presAssocID="{DA8DD3D5-0D8E-44CE-BCDA-230FD5F16286}" presName="bullet3a" presStyleLbl="node1" presStyleIdx="0" presStyleCnt="3"/>
      <dgm:spPr/>
    </dgm:pt>
    <dgm:pt modelId="{267CA073-9067-4747-89E3-51E2D6BDA6FE}" type="pres">
      <dgm:prSet presAssocID="{DA8DD3D5-0D8E-44CE-BCDA-230FD5F16286}" presName="textBox3a" presStyleLbl="revTx" presStyleIdx="0" presStyleCnt="3">
        <dgm:presLayoutVars>
          <dgm:bulletEnabled val="1"/>
        </dgm:presLayoutVars>
      </dgm:prSet>
      <dgm:spPr/>
      <dgm:t>
        <a:bodyPr/>
        <a:lstStyle/>
        <a:p>
          <a:endParaRPr lang="en-US"/>
        </a:p>
      </dgm:t>
    </dgm:pt>
    <dgm:pt modelId="{F5519790-59E8-4CD1-8F16-D81170243E75}" type="pres">
      <dgm:prSet presAssocID="{5D758C32-C90E-4ACA-BFE7-829803E9F31E}" presName="bullet3b" presStyleLbl="node1" presStyleIdx="1" presStyleCnt="3"/>
      <dgm:spPr/>
    </dgm:pt>
    <dgm:pt modelId="{AB8C208D-57E9-4723-8B60-7556F3EC82C4}" type="pres">
      <dgm:prSet presAssocID="{5D758C32-C90E-4ACA-BFE7-829803E9F31E}" presName="textBox3b" presStyleLbl="revTx" presStyleIdx="1" presStyleCnt="3">
        <dgm:presLayoutVars>
          <dgm:bulletEnabled val="1"/>
        </dgm:presLayoutVars>
      </dgm:prSet>
      <dgm:spPr/>
      <dgm:t>
        <a:bodyPr/>
        <a:lstStyle/>
        <a:p>
          <a:endParaRPr lang="en-US"/>
        </a:p>
      </dgm:t>
    </dgm:pt>
    <dgm:pt modelId="{5858DAEE-AB6C-4F5A-A75E-81112AE2BF31}" type="pres">
      <dgm:prSet presAssocID="{F36AC2A0-DFB4-4641-9171-58B78276CBF6}" presName="bullet3c" presStyleLbl="node1" presStyleIdx="2" presStyleCnt="3"/>
      <dgm:spPr/>
    </dgm:pt>
    <dgm:pt modelId="{95A9247F-03E5-437D-9BF4-0A09C6D590DF}" type="pres">
      <dgm:prSet presAssocID="{F36AC2A0-DFB4-4641-9171-58B78276CBF6}" presName="textBox3c" presStyleLbl="revTx" presStyleIdx="2" presStyleCnt="3">
        <dgm:presLayoutVars>
          <dgm:bulletEnabled val="1"/>
        </dgm:presLayoutVars>
      </dgm:prSet>
      <dgm:spPr/>
      <dgm:t>
        <a:bodyPr/>
        <a:lstStyle/>
        <a:p>
          <a:endParaRPr lang="en-US"/>
        </a:p>
      </dgm:t>
    </dgm:pt>
  </dgm:ptLst>
  <dgm:cxnLst>
    <dgm:cxn modelId="{BE91C606-3457-4F81-9CE8-508E8FAFCFC6}" type="presOf" srcId="{DA8DD3D5-0D8E-44CE-BCDA-230FD5F16286}" destId="{267CA073-9067-4747-89E3-51E2D6BDA6FE}" srcOrd="0" destOrd="0" presId="urn:microsoft.com/office/officeart/2005/8/layout/arrow2"/>
    <dgm:cxn modelId="{B5501555-E5C0-455D-BA17-665FE5418379}" type="presOf" srcId="{F36AC2A0-DFB4-4641-9171-58B78276CBF6}" destId="{95A9247F-03E5-437D-9BF4-0A09C6D590DF}" srcOrd="0" destOrd="0" presId="urn:microsoft.com/office/officeart/2005/8/layout/arrow2"/>
    <dgm:cxn modelId="{2E9807DD-077B-46F3-AC3F-DD039833FFAF}" type="presOf" srcId="{6B7BF106-B1D2-4222-AE1E-6789419600DB}" destId="{8649D711-6741-4D49-ABDF-48F762FAE7EF}" srcOrd="0" destOrd="0" presId="urn:microsoft.com/office/officeart/2005/8/layout/arrow2"/>
    <dgm:cxn modelId="{D25550E4-AE12-4C2E-AB2A-3AF05119A07D}" srcId="{6B7BF106-B1D2-4222-AE1E-6789419600DB}" destId="{DA8DD3D5-0D8E-44CE-BCDA-230FD5F16286}" srcOrd="0" destOrd="0" parTransId="{043A9109-6B47-4425-839A-0F7FF3A659E5}" sibTransId="{6FAECACC-5306-4B52-B00E-3A24EE3708C7}"/>
    <dgm:cxn modelId="{7A8B2A82-E8B9-469E-A164-7ACD944BC9D2}" srcId="{6B7BF106-B1D2-4222-AE1E-6789419600DB}" destId="{F36AC2A0-DFB4-4641-9171-58B78276CBF6}" srcOrd="2" destOrd="0" parTransId="{478E3FA0-0AAF-48AE-8250-30E8FEC20EAA}" sibTransId="{2DF4B48E-0301-4076-9A4C-D5734523ABC9}"/>
    <dgm:cxn modelId="{22836956-EF88-49E9-8A07-71A811B00A82}" srcId="{6B7BF106-B1D2-4222-AE1E-6789419600DB}" destId="{5D758C32-C90E-4ACA-BFE7-829803E9F31E}" srcOrd="1" destOrd="0" parTransId="{E74FC16C-65CF-487B-BF9B-74EC308E5751}" sibTransId="{83E671CF-BDE3-4B45-A9F9-5699DA268D29}"/>
    <dgm:cxn modelId="{246BFDD2-1BF8-4876-A850-1E6468C064C4}" type="presOf" srcId="{5D758C32-C90E-4ACA-BFE7-829803E9F31E}" destId="{AB8C208D-57E9-4723-8B60-7556F3EC82C4}" srcOrd="0" destOrd="0" presId="urn:microsoft.com/office/officeart/2005/8/layout/arrow2"/>
    <dgm:cxn modelId="{2E8D969D-8423-4457-8D69-D560A58D8F18}" type="presParOf" srcId="{8649D711-6741-4D49-ABDF-48F762FAE7EF}" destId="{E04E3A04-DE08-4E7C-8875-0D08AFDE0276}" srcOrd="0" destOrd="0" presId="urn:microsoft.com/office/officeart/2005/8/layout/arrow2"/>
    <dgm:cxn modelId="{1F677F22-A39E-4184-B15F-175BCA70AA68}" type="presParOf" srcId="{8649D711-6741-4D49-ABDF-48F762FAE7EF}" destId="{E4BD551F-20D6-4DF4-A7B9-15EC61A561C0}" srcOrd="1" destOrd="0" presId="urn:microsoft.com/office/officeart/2005/8/layout/arrow2"/>
    <dgm:cxn modelId="{EEE4E97C-2055-40AE-BD28-76DBE38851EE}" type="presParOf" srcId="{E4BD551F-20D6-4DF4-A7B9-15EC61A561C0}" destId="{A320307A-954E-4FDB-92FA-FBD55A2053DB}" srcOrd="0" destOrd="0" presId="urn:microsoft.com/office/officeart/2005/8/layout/arrow2"/>
    <dgm:cxn modelId="{767B0D5C-1A58-4060-8DD9-15D665EF822F}" type="presParOf" srcId="{E4BD551F-20D6-4DF4-A7B9-15EC61A561C0}" destId="{267CA073-9067-4747-89E3-51E2D6BDA6FE}" srcOrd="1" destOrd="0" presId="urn:microsoft.com/office/officeart/2005/8/layout/arrow2"/>
    <dgm:cxn modelId="{B326D265-25F4-426F-BF9C-0E345E6BADA2}" type="presParOf" srcId="{E4BD551F-20D6-4DF4-A7B9-15EC61A561C0}" destId="{F5519790-59E8-4CD1-8F16-D81170243E75}" srcOrd="2" destOrd="0" presId="urn:microsoft.com/office/officeart/2005/8/layout/arrow2"/>
    <dgm:cxn modelId="{1349C729-91AB-4516-B012-A3CF5A9EC04C}" type="presParOf" srcId="{E4BD551F-20D6-4DF4-A7B9-15EC61A561C0}" destId="{AB8C208D-57E9-4723-8B60-7556F3EC82C4}" srcOrd="3" destOrd="0" presId="urn:microsoft.com/office/officeart/2005/8/layout/arrow2"/>
    <dgm:cxn modelId="{4B41CCD5-F268-42CE-9D12-39EF61E6B792}" type="presParOf" srcId="{E4BD551F-20D6-4DF4-A7B9-15EC61A561C0}" destId="{5858DAEE-AB6C-4F5A-A75E-81112AE2BF31}" srcOrd="4" destOrd="0" presId="urn:microsoft.com/office/officeart/2005/8/layout/arrow2"/>
    <dgm:cxn modelId="{CAC662EA-0DAE-456F-BCD2-FB9FB30AD713}" type="presParOf" srcId="{E4BD551F-20D6-4DF4-A7B9-15EC61A561C0}" destId="{95A9247F-03E5-437D-9BF4-0A09C6D590D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7BF106-B1D2-4222-AE1E-6789419600DB}" type="doc">
      <dgm:prSet loTypeId="urn:microsoft.com/office/officeart/2005/8/layout/arrow2" loCatId="process" qsTypeId="urn:microsoft.com/office/officeart/2005/8/quickstyle/simple1" qsCatId="simple" csTypeId="urn:microsoft.com/office/officeart/2005/8/colors/accent1_2" csCatId="accent1" phldr="1"/>
      <dgm:spPr/>
    </dgm:pt>
    <dgm:pt modelId="{DA8DD3D5-0D8E-44CE-BCDA-230FD5F16286}">
      <dgm:prSet phldrT="[Text]"/>
      <dgm:spPr/>
      <dgm:t>
        <a:bodyPr/>
        <a:lstStyle/>
        <a:p>
          <a:r>
            <a:rPr lang="en-US" dirty="0" smtClean="0"/>
            <a:t>Publicly Traded vs. Sector Wide</a:t>
          </a:r>
        </a:p>
        <a:p>
          <a:r>
            <a:rPr lang="en-US" dirty="0" smtClean="0"/>
            <a:t>Differences</a:t>
          </a:r>
          <a:endParaRPr lang="en-US" dirty="0"/>
        </a:p>
      </dgm:t>
    </dgm:pt>
    <dgm:pt modelId="{043A9109-6B47-4425-839A-0F7FF3A659E5}" type="parTrans" cxnId="{D25550E4-AE12-4C2E-AB2A-3AF05119A07D}">
      <dgm:prSet/>
      <dgm:spPr/>
      <dgm:t>
        <a:bodyPr/>
        <a:lstStyle/>
        <a:p>
          <a:endParaRPr lang="en-US"/>
        </a:p>
      </dgm:t>
    </dgm:pt>
    <dgm:pt modelId="{6FAECACC-5306-4B52-B00E-3A24EE3708C7}" type="sibTrans" cxnId="{D25550E4-AE12-4C2E-AB2A-3AF05119A07D}">
      <dgm:prSet/>
      <dgm:spPr/>
      <dgm:t>
        <a:bodyPr/>
        <a:lstStyle/>
        <a:p>
          <a:endParaRPr lang="en-US"/>
        </a:p>
      </dgm:t>
    </dgm:pt>
    <dgm:pt modelId="{5D758C32-C90E-4ACA-BFE7-829803E9F31E}">
      <dgm:prSet phldrT="[Text]"/>
      <dgm:spPr/>
      <dgm:t>
        <a:bodyPr/>
        <a:lstStyle/>
        <a:p>
          <a:r>
            <a:rPr lang="en-US" dirty="0" smtClean="0"/>
            <a:t>In-Grained and Widely Shared Government Terminology </a:t>
          </a:r>
          <a:endParaRPr lang="en-US" dirty="0"/>
        </a:p>
      </dgm:t>
    </dgm:pt>
    <dgm:pt modelId="{E74FC16C-65CF-487B-BF9B-74EC308E5751}" type="parTrans" cxnId="{22836956-EF88-49E9-8A07-71A811B00A82}">
      <dgm:prSet/>
      <dgm:spPr/>
      <dgm:t>
        <a:bodyPr/>
        <a:lstStyle/>
        <a:p>
          <a:endParaRPr lang="en-US"/>
        </a:p>
      </dgm:t>
    </dgm:pt>
    <dgm:pt modelId="{83E671CF-BDE3-4B45-A9F9-5699DA268D29}" type="sibTrans" cxnId="{22836956-EF88-49E9-8A07-71A811B00A82}">
      <dgm:prSet/>
      <dgm:spPr/>
      <dgm:t>
        <a:bodyPr/>
        <a:lstStyle/>
        <a:p>
          <a:endParaRPr lang="en-US"/>
        </a:p>
      </dgm:t>
    </dgm:pt>
    <dgm:pt modelId="{F36AC2A0-DFB4-4641-9171-58B78276CBF6}">
      <dgm:prSet phldrT="[Text]"/>
      <dgm:spPr/>
      <dgm:t>
        <a:bodyPr/>
        <a:lstStyle/>
        <a:p>
          <a:r>
            <a:rPr lang="en-US" dirty="0" smtClean="0"/>
            <a:t>Word Baiting of Detractors and Critics</a:t>
          </a:r>
          <a:endParaRPr lang="en-US" dirty="0"/>
        </a:p>
      </dgm:t>
    </dgm:pt>
    <dgm:pt modelId="{478E3FA0-0AAF-48AE-8250-30E8FEC20EAA}" type="parTrans" cxnId="{7A8B2A82-E8B9-469E-A164-7ACD944BC9D2}">
      <dgm:prSet/>
      <dgm:spPr/>
      <dgm:t>
        <a:bodyPr/>
        <a:lstStyle/>
        <a:p>
          <a:endParaRPr lang="en-US"/>
        </a:p>
      </dgm:t>
    </dgm:pt>
    <dgm:pt modelId="{2DF4B48E-0301-4076-9A4C-D5734523ABC9}" type="sibTrans" cxnId="{7A8B2A82-E8B9-469E-A164-7ACD944BC9D2}">
      <dgm:prSet/>
      <dgm:spPr/>
      <dgm:t>
        <a:bodyPr/>
        <a:lstStyle/>
        <a:p>
          <a:endParaRPr lang="en-US"/>
        </a:p>
      </dgm:t>
    </dgm:pt>
    <dgm:pt modelId="{8649D711-6741-4D49-ABDF-48F762FAE7EF}" type="pres">
      <dgm:prSet presAssocID="{6B7BF106-B1D2-4222-AE1E-6789419600DB}" presName="arrowDiagram" presStyleCnt="0">
        <dgm:presLayoutVars>
          <dgm:chMax val="5"/>
          <dgm:dir/>
          <dgm:resizeHandles val="exact"/>
        </dgm:presLayoutVars>
      </dgm:prSet>
      <dgm:spPr/>
    </dgm:pt>
    <dgm:pt modelId="{E04E3A04-DE08-4E7C-8875-0D08AFDE0276}" type="pres">
      <dgm:prSet presAssocID="{6B7BF106-B1D2-4222-AE1E-6789419600DB}" presName="arrow" presStyleLbl="bgShp" presStyleIdx="0" presStyleCnt="1"/>
      <dgm:spPr/>
    </dgm:pt>
    <dgm:pt modelId="{E4BD551F-20D6-4DF4-A7B9-15EC61A561C0}" type="pres">
      <dgm:prSet presAssocID="{6B7BF106-B1D2-4222-AE1E-6789419600DB}" presName="arrowDiagram3" presStyleCnt="0"/>
      <dgm:spPr/>
    </dgm:pt>
    <dgm:pt modelId="{A320307A-954E-4FDB-92FA-FBD55A2053DB}" type="pres">
      <dgm:prSet presAssocID="{DA8DD3D5-0D8E-44CE-BCDA-230FD5F16286}" presName="bullet3a" presStyleLbl="node1" presStyleIdx="0" presStyleCnt="3"/>
      <dgm:spPr/>
    </dgm:pt>
    <dgm:pt modelId="{267CA073-9067-4747-89E3-51E2D6BDA6FE}" type="pres">
      <dgm:prSet presAssocID="{DA8DD3D5-0D8E-44CE-BCDA-230FD5F16286}" presName="textBox3a" presStyleLbl="revTx" presStyleIdx="0" presStyleCnt="3">
        <dgm:presLayoutVars>
          <dgm:bulletEnabled val="1"/>
        </dgm:presLayoutVars>
      </dgm:prSet>
      <dgm:spPr/>
      <dgm:t>
        <a:bodyPr/>
        <a:lstStyle/>
        <a:p>
          <a:endParaRPr lang="en-US"/>
        </a:p>
      </dgm:t>
    </dgm:pt>
    <dgm:pt modelId="{F5519790-59E8-4CD1-8F16-D81170243E75}" type="pres">
      <dgm:prSet presAssocID="{5D758C32-C90E-4ACA-BFE7-829803E9F31E}" presName="bullet3b" presStyleLbl="node1" presStyleIdx="1" presStyleCnt="3"/>
      <dgm:spPr/>
    </dgm:pt>
    <dgm:pt modelId="{AB8C208D-57E9-4723-8B60-7556F3EC82C4}" type="pres">
      <dgm:prSet presAssocID="{5D758C32-C90E-4ACA-BFE7-829803E9F31E}" presName="textBox3b" presStyleLbl="revTx" presStyleIdx="1" presStyleCnt="3">
        <dgm:presLayoutVars>
          <dgm:bulletEnabled val="1"/>
        </dgm:presLayoutVars>
      </dgm:prSet>
      <dgm:spPr/>
      <dgm:t>
        <a:bodyPr/>
        <a:lstStyle/>
        <a:p>
          <a:endParaRPr lang="en-US"/>
        </a:p>
      </dgm:t>
    </dgm:pt>
    <dgm:pt modelId="{5858DAEE-AB6C-4F5A-A75E-81112AE2BF31}" type="pres">
      <dgm:prSet presAssocID="{F36AC2A0-DFB4-4641-9171-58B78276CBF6}" presName="bullet3c" presStyleLbl="node1" presStyleIdx="2" presStyleCnt="3"/>
      <dgm:spPr/>
    </dgm:pt>
    <dgm:pt modelId="{95A9247F-03E5-437D-9BF4-0A09C6D590DF}" type="pres">
      <dgm:prSet presAssocID="{F36AC2A0-DFB4-4641-9171-58B78276CBF6}" presName="textBox3c" presStyleLbl="revTx" presStyleIdx="2" presStyleCnt="3">
        <dgm:presLayoutVars>
          <dgm:bulletEnabled val="1"/>
        </dgm:presLayoutVars>
      </dgm:prSet>
      <dgm:spPr/>
      <dgm:t>
        <a:bodyPr/>
        <a:lstStyle/>
        <a:p>
          <a:endParaRPr lang="en-US"/>
        </a:p>
      </dgm:t>
    </dgm:pt>
  </dgm:ptLst>
  <dgm:cxnLst>
    <dgm:cxn modelId="{7A8B2A82-E8B9-469E-A164-7ACD944BC9D2}" srcId="{6B7BF106-B1D2-4222-AE1E-6789419600DB}" destId="{F36AC2A0-DFB4-4641-9171-58B78276CBF6}" srcOrd="2" destOrd="0" parTransId="{478E3FA0-0AAF-48AE-8250-30E8FEC20EAA}" sibTransId="{2DF4B48E-0301-4076-9A4C-D5734523ABC9}"/>
    <dgm:cxn modelId="{ED33EBF3-7965-446D-B4DA-7DBEA16F20A7}" type="presOf" srcId="{DA8DD3D5-0D8E-44CE-BCDA-230FD5F16286}" destId="{267CA073-9067-4747-89E3-51E2D6BDA6FE}" srcOrd="0" destOrd="0" presId="urn:microsoft.com/office/officeart/2005/8/layout/arrow2"/>
    <dgm:cxn modelId="{D25550E4-AE12-4C2E-AB2A-3AF05119A07D}" srcId="{6B7BF106-B1D2-4222-AE1E-6789419600DB}" destId="{DA8DD3D5-0D8E-44CE-BCDA-230FD5F16286}" srcOrd="0" destOrd="0" parTransId="{043A9109-6B47-4425-839A-0F7FF3A659E5}" sibTransId="{6FAECACC-5306-4B52-B00E-3A24EE3708C7}"/>
    <dgm:cxn modelId="{7C104287-AECF-44C6-BD11-7F8D90C1E167}" type="presOf" srcId="{F36AC2A0-DFB4-4641-9171-58B78276CBF6}" destId="{95A9247F-03E5-437D-9BF4-0A09C6D590DF}" srcOrd="0" destOrd="0" presId="urn:microsoft.com/office/officeart/2005/8/layout/arrow2"/>
    <dgm:cxn modelId="{5139207D-8E4A-4589-91BF-A81542C1B4E5}" type="presOf" srcId="{5D758C32-C90E-4ACA-BFE7-829803E9F31E}" destId="{AB8C208D-57E9-4723-8B60-7556F3EC82C4}" srcOrd="0" destOrd="0" presId="urn:microsoft.com/office/officeart/2005/8/layout/arrow2"/>
    <dgm:cxn modelId="{347335B6-6881-4E25-97D0-277A3DA285B3}" type="presOf" srcId="{6B7BF106-B1D2-4222-AE1E-6789419600DB}" destId="{8649D711-6741-4D49-ABDF-48F762FAE7EF}" srcOrd="0" destOrd="0" presId="urn:microsoft.com/office/officeart/2005/8/layout/arrow2"/>
    <dgm:cxn modelId="{22836956-EF88-49E9-8A07-71A811B00A82}" srcId="{6B7BF106-B1D2-4222-AE1E-6789419600DB}" destId="{5D758C32-C90E-4ACA-BFE7-829803E9F31E}" srcOrd="1" destOrd="0" parTransId="{E74FC16C-65CF-487B-BF9B-74EC308E5751}" sibTransId="{83E671CF-BDE3-4B45-A9F9-5699DA268D29}"/>
    <dgm:cxn modelId="{81F4B8F3-B2D6-4C92-9161-1AC84169AC19}" type="presParOf" srcId="{8649D711-6741-4D49-ABDF-48F762FAE7EF}" destId="{E04E3A04-DE08-4E7C-8875-0D08AFDE0276}" srcOrd="0" destOrd="0" presId="urn:microsoft.com/office/officeart/2005/8/layout/arrow2"/>
    <dgm:cxn modelId="{F2371D72-5669-48B5-88F3-E127D358B088}" type="presParOf" srcId="{8649D711-6741-4D49-ABDF-48F762FAE7EF}" destId="{E4BD551F-20D6-4DF4-A7B9-15EC61A561C0}" srcOrd="1" destOrd="0" presId="urn:microsoft.com/office/officeart/2005/8/layout/arrow2"/>
    <dgm:cxn modelId="{7853F53B-5AA2-419E-B58F-D22C9AE585A8}" type="presParOf" srcId="{E4BD551F-20D6-4DF4-A7B9-15EC61A561C0}" destId="{A320307A-954E-4FDB-92FA-FBD55A2053DB}" srcOrd="0" destOrd="0" presId="urn:microsoft.com/office/officeart/2005/8/layout/arrow2"/>
    <dgm:cxn modelId="{9456D6B7-6FD0-4A17-99C7-F4C0D1BDFFDC}" type="presParOf" srcId="{E4BD551F-20D6-4DF4-A7B9-15EC61A561C0}" destId="{267CA073-9067-4747-89E3-51E2D6BDA6FE}" srcOrd="1" destOrd="0" presId="urn:microsoft.com/office/officeart/2005/8/layout/arrow2"/>
    <dgm:cxn modelId="{0C625340-DE8F-48E3-B02F-0CC123BE7138}" type="presParOf" srcId="{E4BD551F-20D6-4DF4-A7B9-15EC61A561C0}" destId="{F5519790-59E8-4CD1-8F16-D81170243E75}" srcOrd="2" destOrd="0" presId="urn:microsoft.com/office/officeart/2005/8/layout/arrow2"/>
    <dgm:cxn modelId="{76E2DCAB-50BD-4D4A-8B34-61964F83B25E}" type="presParOf" srcId="{E4BD551F-20D6-4DF4-A7B9-15EC61A561C0}" destId="{AB8C208D-57E9-4723-8B60-7556F3EC82C4}" srcOrd="3" destOrd="0" presId="urn:microsoft.com/office/officeart/2005/8/layout/arrow2"/>
    <dgm:cxn modelId="{8434977C-42B8-48EB-8DBE-F6D9D9FF5509}" type="presParOf" srcId="{E4BD551F-20D6-4DF4-A7B9-15EC61A561C0}" destId="{5858DAEE-AB6C-4F5A-A75E-81112AE2BF31}" srcOrd="4" destOrd="0" presId="urn:microsoft.com/office/officeart/2005/8/layout/arrow2"/>
    <dgm:cxn modelId="{AC44D377-E4CD-410C-A15F-B05CA5464EBD}" type="presParOf" srcId="{E4BD551F-20D6-4DF4-A7B9-15EC61A561C0}" destId="{95A9247F-03E5-437D-9BF4-0A09C6D590D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7BF106-B1D2-4222-AE1E-6789419600DB}" type="doc">
      <dgm:prSet loTypeId="urn:microsoft.com/office/officeart/2005/8/layout/arrow2" loCatId="process" qsTypeId="urn:microsoft.com/office/officeart/2005/8/quickstyle/simple1" qsCatId="simple" csTypeId="urn:microsoft.com/office/officeart/2005/8/colors/accent1_2" csCatId="accent1" phldr="1"/>
      <dgm:spPr/>
    </dgm:pt>
    <dgm:pt modelId="{DA8DD3D5-0D8E-44CE-BCDA-230FD5F16286}">
      <dgm:prSet phldrT="[Text]"/>
      <dgm:spPr/>
      <dgm:t>
        <a:bodyPr/>
        <a:lstStyle/>
        <a:p>
          <a:r>
            <a:rPr lang="en-US" dirty="0" smtClean="0"/>
            <a:t>Common Adoption</a:t>
          </a:r>
          <a:endParaRPr lang="en-US" dirty="0"/>
        </a:p>
      </dgm:t>
    </dgm:pt>
    <dgm:pt modelId="{043A9109-6B47-4425-839A-0F7FF3A659E5}" type="parTrans" cxnId="{D25550E4-AE12-4C2E-AB2A-3AF05119A07D}">
      <dgm:prSet/>
      <dgm:spPr/>
      <dgm:t>
        <a:bodyPr/>
        <a:lstStyle/>
        <a:p>
          <a:endParaRPr lang="en-US"/>
        </a:p>
      </dgm:t>
    </dgm:pt>
    <dgm:pt modelId="{6FAECACC-5306-4B52-B00E-3A24EE3708C7}" type="sibTrans" cxnId="{D25550E4-AE12-4C2E-AB2A-3AF05119A07D}">
      <dgm:prSet/>
      <dgm:spPr/>
      <dgm:t>
        <a:bodyPr/>
        <a:lstStyle/>
        <a:p>
          <a:endParaRPr lang="en-US"/>
        </a:p>
      </dgm:t>
    </dgm:pt>
    <dgm:pt modelId="{5D758C32-C90E-4ACA-BFE7-829803E9F31E}">
      <dgm:prSet phldrT="[Text]"/>
      <dgm:spPr/>
      <dgm:t>
        <a:bodyPr/>
        <a:lstStyle/>
        <a:p>
          <a:r>
            <a:rPr lang="en-US" dirty="0" smtClean="0"/>
            <a:t>Wide Dissemination</a:t>
          </a:r>
          <a:endParaRPr lang="en-US" dirty="0"/>
        </a:p>
      </dgm:t>
    </dgm:pt>
    <dgm:pt modelId="{E74FC16C-65CF-487B-BF9B-74EC308E5751}" type="parTrans" cxnId="{22836956-EF88-49E9-8A07-71A811B00A82}">
      <dgm:prSet/>
      <dgm:spPr/>
      <dgm:t>
        <a:bodyPr/>
        <a:lstStyle/>
        <a:p>
          <a:endParaRPr lang="en-US"/>
        </a:p>
      </dgm:t>
    </dgm:pt>
    <dgm:pt modelId="{83E671CF-BDE3-4B45-A9F9-5699DA268D29}" type="sibTrans" cxnId="{22836956-EF88-49E9-8A07-71A811B00A82}">
      <dgm:prSet/>
      <dgm:spPr/>
      <dgm:t>
        <a:bodyPr/>
        <a:lstStyle/>
        <a:p>
          <a:endParaRPr lang="en-US"/>
        </a:p>
      </dgm:t>
    </dgm:pt>
    <dgm:pt modelId="{F36AC2A0-DFB4-4641-9171-58B78276CBF6}">
      <dgm:prSet phldrT="[Text]"/>
      <dgm:spPr/>
      <dgm:t>
        <a:bodyPr/>
        <a:lstStyle/>
        <a:p>
          <a:r>
            <a:rPr lang="en-US" dirty="0" smtClean="0"/>
            <a:t>Popular Acceptance</a:t>
          </a:r>
          <a:endParaRPr lang="en-US" dirty="0"/>
        </a:p>
      </dgm:t>
    </dgm:pt>
    <dgm:pt modelId="{478E3FA0-0AAF-48AE-8250-30E8FEC20EAA}" type="parTrans" cxnId="{7A8B2A82-E8B9-469E-A164-7ACD944BC9D2}">
      <dgm:prSet/>
      <dgm:spPr/>
      <dgm:t>
        <a:bodyPr/>
        <a:lstStyle/>
        <a:p>
          <a:endParaRPr lang="en-US"/>
        </a:p>
      </dgm:t>
    </dgm:pt>
    <dgm:pt modelId="{2DF4B48E-0301-4076-9A4C-D5734523ABC9}" type="sibTrans" cxnId="{7A8B2A82-E8B9-469E-A164-7ACD944BC9D2}">
      <dgm:prSet/>
      <dgm:spPr/>
      <dgm:t>
        <a:bodyPr/>
        <a:lstStyle/>
        <a:p>
          <a:endParaRPr lang="en-US"/>
        </a:p>
      </dgm:t>
    </dgm:pt>
    <dgm:pt modelId="{8649D711-6741-4D49-ABDF-48F762FAE7EF}" type="pres">
      <dgm:prSet presAssocID="{6B7BF106-B1D2-4222-AE1E-6789419600DB}" presName="arrowDiagram" presStyleCnt="0">
        <dgm:presLayoutVars>
          <dgm:chMax val="5"/>
          <dgm:dir/>
          <dgm:resizeHandles val="exact"/>
        </dgm:presLayoutVars>
      </dgm:prSet>
      <dgm:spPr/>
    </dgm:pt>
    <dgm:pt modelId="{E04E3A04-DE08-4E7C-8875-0D08AFDE0276}" type="pres">
      <dgm:prSet presAssocID="{6B7BF106-B1D2-4222-AE1E-6789419600DB}" presName="arrow" presStyleLbl="bgShp" presStyleIdx="0" presStyleCnt="1"/>
      <dgm:spPr/>
    </dgm:pt>
    <dgm:pt modelId="{E4BD551F-20D6-4DF4-A7B9-15EC61A561C0}" type="pres">
      <dgm:prSet presAssocID="{6B7BF106-B1D2-4222-AE1E-6789419600DB}" presName="arrowDiagram3" presStyleCnt="0"/>
      <dgm:spPr/>
    </dgm:pt>
    <dgm:pt modelId="{A320307A-954E-4FDB-92FA-FBD55A2053DB}" type="pres">
      <dgm:prSet presAssocID="{DA8DD3D5-0D8E-44CE-BCDA-230FD5F16286}" presName="bullet3a" presStyleLbl="node1" presStyleIdx="0" presStyleCnt="3"/>
      <dgm:spPr/>
    </dgm:pt>
    <dgm:pt modelId="{267CA073-9067-4747-89E3-51E2D6BDA6FE}" type="pres">
      <dgm:prSet presAssocID="{DA8DD3D5-0D8E-44CE-BCDA-230FD5F16286}" presName="textBox3a" presStyleLbl="revTx" presStyleIdx="0" presStyleCnt="3">
        <dgm:presLayoutVars>
          <dgm:bulletEnabled val="1"/>
        </dgm:presLayoutVars>
      </dgm:prSet>
      <dgm:spPr/>
      <dgm:t>
        <a:bodyPr/>
        <a:lstStyle/>
        <a:p>
          <a:endParaRPr lang="en-US"/>
        </a:p>
      </dgm:t>
    </dgm:pt>
    <dgm:pt modelId="{F5519790-59E8-4CD1-8F16-D81170243E75}" type="pres">
      <dgm:prSet presAssocID="{5D758C32-C90E-4ACA-BFE7-829803E9F31E}" presName="bullet3b" presStyleLbl="node1" presStyleIdx="1" presStyleCnt="3"/>
      <dgm:spPr/>
    </dgm:pt>
    <dgm:pt modelId="{AB8C208D-57E9-4723-8B60-7556F3EC82C4}" type="pres">
      <dgm:prSet presAssocID="{5D758C32-C90E-4ACA-BFE7-829803E9F31E}" presName="textBox3b" presStyleLbl="revTx" presStyleIdx="1" presStyleCnt="3">
        <dgm:presLayoutVars>
          <dgm:bulletEnabled val="1"/>
        </dgm:presLayoutVars>
      </dgm:prSet>
      <dgm:spPr/>
      <dgm:t>
        <a:bodyPr/>
        <a:lstStyle/>
        <a:p>
          <a:endParaRPr lang="en-US"/>
        </a:p>
      </dgm:t>
    </dgm:pt>
    <dgm:pt modelId="{5858DAEE-AB6C-4F5A-A75E-81112AE2BF31}" type="pres">
      <dgm:prSet presAssocID="{F36AC2A0-DFB4-4641-9171-58B78276CBF6}" presName="bullet3c" presStyleLbl="node1" presStyleIdx="2" presStyleCnt="3"/>
      <dgm:spPr/>
    </dgm:pt>
    <dgm:pt modelId="{95A9247F-03E5-437D-9BF4-0A09C6D590DF}" type="pres">
      <dgm:prSet presAssocID="{F36AC2A0-DFB4-4641-9171-58B78276CBF6}" presName="textBox3c" presStyleLbl="revTx" presStyleIdx="2" presStyleCnt="3">
        <dgm:presLayoutVars>
          <dgm:bulletEnabled val="1"/>
        </dgm:presLayoutVars>
      </dgm:prSet>
      <dgm:spPr/>
      <dgm:t>
        <a:bodyPr/>
        <a:lstStyle/>
        <a:p>
          <a:endParaRPr lang="en-US"/>
        </a:p>
      </dgm:t>
    </dgm:pt>
  </dgm:ptLst>
  <dgm:cxnLst>
    <dgm:cxn modelId="{83CA2556-5254-47A6-9549-27309700F2E6}" type="presOf" srcId="{F36AC2A0-DFB4-4641-9171-58B78276CBF6}" destId="{95A9247F-03E5-437D-9BF4-0A09C6D590DF}" srcOrd="0" destOrd="0" presId="urn:microsoft.com/office/officeart/2005/8/layout/arrow2"/>
    <dgm:cxn modelId="{CAA5C6A6-9C8E-4E3B-A46B-FF6B4801EF10}" type="presOf" srcId="{5D758C32-C90E-4ACA-BFE7-829803E9F31E}" destId="{AB8C208D-57E9-4723-8B60-7556F3EC82C4}" srcOrd="0" destOrd="0" presId="urn:microsoft.com/office/officeart/2005/8/layout/arrow2"/>
    <dgm:cxn modelId="{D25550E4-AE12-4C2E-AB2A-3AF05119A07D}" srcId="{6B7BF106-B1D2-4222-AE1E-6789419600DB}" destId="{DA8DD3D5-0D8E-44CE-BCDA-230FD5F16286}" srcOrd="0" destOrd="0" parTransId="{043A9109-6B47-4425-839A-0F7FF3A659E5}" sibTransId="{6FAECACC-5306-4B52-B00E-3A24EE3708C7}"/>
    <dgm:cxn modelId="{7A8B2A82-E8B9-469E-A164-7ACD944BC9D2}" srcId="{6B7BF106-B1D2-4222-AE1E-6789419600DB}" destId="{F36AC2A0-DFB4-4641-9171-58B78276CBF6}" srcOrd="2" destOrd="0" parTransId="{478E3FA0-0AAF-48AE-8250-30E8FEC20EAA}" sibTransId="{2DF4B48E-0301-4076-9A4C-D5734523ABC9}"/>
    <dgm:cxn modelId="{22836956-EF88-49E9-8A07-71A811B00A82}" srcId="{6B7BF106-B1D2-4222-AE1E-6789419600DB}" destId="{5D758C32-C90E-4ACA-BFE7-829803E9F31E}" srcOrd="1" destOrd="0" parTransId="{E74FC16C-65CF-487B-BF9B-74EC308E5751}" sibTransId="{83E671CF-BDE3-4B45-A9F9-5699DA268D29}"/>
    <dgm:cxn modelId="{45AD7043-645E-40E1-AD76-D0B73852085E}" type="presOf" srcId="{6B7BF106-B1D2-4222-AE1E-6789419600DB}" destId="{8649D711-6741-4D49-ABDF-48F762FAE7EF}" srcOrd="0" destOrd="0" presId="urn:microsoft.com/office/officeart/2005/8/layout/arrow2"/>
    <dgm:cxn modelId="{62A0F979-85C2-47E5-AB73-42C92622EBDC}" type="presOf" srcId="{DA8DD3D5-0D8E-44CE-BCDA-230FD5F16286}" destId="{267CA073-9067-4747-89E3-51E2D6BDA6FE}" srcOrd="0" destOrd="0" presId="urn:microsoft.com/office/officeart/2005/8/layout/arrow2"/>
    <dgm:cxn modelId="{75D25C05-4EF8-4FB4-B744-FAE6B6026DD8}" type="presParOf" srcId="{8649D711-6741-4D49-ABDF-48F762FAE7EF}" destId="{E04E3A04-DE08-4E7C-8875-0D08AFDE0276}" srcOrd="0" destOrd="0" presId="urn:microsoft.com/office/officeart/2005/8/layout/arrow2"/>
    <dgm:cxn modelId="{BE6014F6-EE01-4DC0-99A8-B783D54253E7}" type="presParOf" srcId="{8649D711-6741-4D49-ABDF-48F762FAE7EF}" destId="{E4BD551F-20D6-4DF4-A7B9-15EC61A561C0}" srcOrd="1" destOrd="0" presId="urn:microsoft.com/office/officeart/2005/8/layout/arrow2"/>
    <dgm:cxn modelId="{F2CC05DA-DAC0-4222-93C2-EAFD2DCD4EA3}" type="presParOf" srcId="{E4BD551F-20D6-4DF4-A7B9-15EC61A561C0}" destId="{A320307A-954E-4FDB-92FA-FBD55A2053DB}" srcOrd="0" destOrd="0" presId="urn:microsoft.com/office/officeart/2005/8/layout/arrow2"/>
    <dgm:cxn modelId="{B1709D83-07FA-4B80-9BB7-5E92B8429FCC}" type="presParOf" srcId="{E4BD551F-20D6-4DF4-A7B9-15EC61A561C0}" destId="{267CA073-9067-4747-89E3-51E2D6BDA6FE}" srcOrd="1" destOrd="0" presId="urn:microsoft.com/office/officeart/2005/8/layout/arrow2"/>
    <dgm:cxn modelId="{8FB8C26D-5128-4459-9EC2-80916D2B7B8D}" type="presParOf" srcId="{E4BD551F-20D6-4DF4-A7B9-15EC61A561C0}" destId="{F5519790-59E8-4CD1-8F16-D81170243E75}" srcOrd="2" destOrd="0" presId="urn:microsoft.com/office/officeart/2005/8/layout/arrow2"/>
    <dgm:cxn modelId="{6C64207D-28F0-480D-BAD7-E7AB7FCCC1A0}" type="presParOf" srcId="{E4BD551F-20D6-4DF4-A7B9-15EC61A561C0}" destId="{AB8C208D-57E9-4723-8B60-7556F3EC82C4}" srcOrd="3" destOrd="0" presId="urn:microsoft.com/office/officeart/2005/8/layout/arrow2"/>
    <dgm:cxn modelId="{D6A1ED5D-D28C-481B-ADB0-B99A07BAC724}" type="presParOf" srcId="{E4BD551F-20D6-4DF4-A7B9-15EC61A561C0}" destId="{5858DAEE-AB6C-4F5A-A75E-81112AE2BF31}" srcOrd="4" destOrd="0" presId="urn:microsoft.com/office/officeart/2005/8/layout/arrow2"/>
    <dgm:cxn modelId="{EA582133-0720-4898-9CEE-428CE1FEB73D}" type="presParOf" srcId="{E4BD551F-20D6-4DF4-A7B9-15EC61A561C0}" destId="{95A9247F-03E5-437D-9BF4-0A09C6D590D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E6D9E4-2F85-484B-8149-D49D6EFD11F5}"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F1F0B206-C8EF-4F0B-82EB-DF0E18E3F12B}">
      <dgm:prSet phldrT="[Text]"/>
      <dgm:spPr/>
      <dgm:t>
        <a:bodyPr/>
        <a:lstStyle/>
        <a:p>
          <a:r>
            <a:rPr lang="en-US" dirty="0" smtClean="0"/>
            <a:t>Private Sector Education</a:t>
          </a:r>
          <a:endParaRPr lang="en-US" dirty="0"/>
        </a:p>
      </dgm:t>
    </dgm:pt>
    <dgm:pt modelId="{D4E5A424-B34B-4C2D-8DFA-96CD96182F24}" type="parTrans" cxnId="{94B1468D-7FE2-45D1-9109-59C6629D1AFF}">
      <dgm:prSet/>
      <dgm:spPr/>
      <dgm:t>
        <a:bodyPr/>
        <a:lstStyle/>
        <a:p>
          <a:endParaRPr lang="en-US"/>
        </a:p>
      </dgm:t>
    </dgm:pt>
    <dgm:pt modelId="{83EF23D2-4F3D-4078-A883-C9CA766F300F}" type="sibTrans" cxnId="{94B1468D-7FE2-45D1-9109-59C6629D1AFF}">
      <dgm:prSet/>
      <dgm:spPr/>
      <dgm:t>
        <a:bodyPr/>
        <a:lstStyle/>
        <a:p>
          <a:endParaRPr lang="en-US"/>
        </a:p>
      </dgm:t>
    </dgm:pt>
    <dgm:pt modelId="{871BA96A-B5C8-4908-8B48-84A29A9FD1E4}">
      <dgm:prSet phldrT="[Text]"/>
      <dgm:spPr/>
      <dgm:t>
        <a:bodyPr/>
        <a:lstStyle/>
        <a:p>
          <a:r>
            <a:rPr lang="en-US" dirty="0" smtClean="0"/>
            <a:t>Press Releases and Statements</a:t>
          </a:r>
          <a:endParaRPr lang="en-US" dirty="0"/>
        </a:p>
      </dgm:t>
    </dgm:pt>
    <dgm:pt modelId="{65D32674-F201-4E30-A52A-4F51FEDB0676}" type="parTrans" cxnId="{E82B33FF-1BD6-415F-8676-7C4A0B9D0DC3}">
      <dgm:prSet/>
      <dgm:spPr/>
      <dgm:t>
        <a:bodyPr/>
        <a:lstStyle/>
        <a:p>
          <a:endParaRPr lang="en-US"/>
        </a:p>
      </dgm:t>
    </dgm:pt>
    <dgm:pt modelId="{C4DC0847-2B65-4A2D-86DA-BF958ECC7595}" type="sibTrans" cxnId="{E82B33FF-1BD6-415F-8676-7C4A0B9D0DC3}">
      <dgm:prSet/>
      <dgm:spPr/>
      <dgm:t>
        <a:bodyPr/>
        <a:lstStyle/>
        <a:p>
          <a:endParaRPr lang="en-US"/>
        </a:p>
      </dgm:t>
    </dgm:pt>
    <dgm:pt modelId="{8FF59F26-B9E6-4C1E-83CD-A928069D2065}">
      <dgm:prSet phldrT="[Text]"/>
      <dgm:spPr/>
      <dgm:t>
        <a:bodyPr/>
        <a:lstStyle/>
        <a:p>
          <a:r>
            <a:rPr lang="en-US" dirty="0" smtClean="0"/>
            <a:t>Marketing and Advertising</a:t>
          </a:r>
          <a:endParaRPr lang="en-US" dirty="0"/>
        </a:p>
      </dgm:t>
    </dgm:pt>
    <dgm:pt modelId="{7BABCCB1-FC9E-4918-8C29-9A6C216A6A07}" type="parTrans" cxnId="{24509614-C0E1-4F3B-81B8-8CB09A26F449}">
      <dgm:prSet/>
      <dgm:spPr/>
      <dgm:t>
        <a:bodyPr/>
        <a:lstStyle/>
        <a:p>
          <a:endParaRPr lang="en-US"/>
        </a:p>
      </dgm:t>
    </dgm:pt>
    <dgm:pt modelId="{F369A1BA-2190-477F-854C-4C4FB9E6E04F}" type="sibTrans" cxnId="{24509614-C0E1-4F3B-81B8-8CB09A26F449}">
      <dgm:prSet/>
      <dgm:spPr/>
      <dgm:t>
        <a:bodyPr/>
        <a:lstStyle/>
        <a:p>
          <a:endParaRPr lang="en-US"/>
        </a:p>
      </dgm:t>
    </dgm:pt>
    <dgm:pt modelId="{10366CBF-4DAC-49DE-A50F-1565456DC7B4}">
      <dgm:prSet phldrT="[Text]"/>
      <dgm:spPr/>
      <dgm:t>
        <a:bodyPr/>
        <a:lstStyle/>
        <a:p>
          <a:r>
            <a:rPr lang="en-US" dirty="0" smtClean="0"/>
            <a:t>Financial Statements</a:t>
          </a:r>
          <a:endParaRPr lang="en-US" dirty="0"/>
        </a:p>
      </dgm:t>
    </dgm:pt>
    <dgm:pt modelId="{8727D028-6E37-4064-85A0-CDCF47D568B6}" type="parTrans" cxnId="{01AC8953-917D-4623-A08B-0049028BB5C6}">
      <dgm:prSet/>
      <dgm:spPr/>
      <dgm:t>
        <a:bodyPr/>
        <a:lstStyle/>
        <a:p>
          <a:endParaRPr lang="en-US"/>
        </a:p>
      </dgm:t>
    </dgm:pt>
    <dgm:pt modelId="{B6099496-D366-4B83-91C5-E300B9F1DFB7}" type="sibTrans" cxnId="{01AC8953-917D-4623-A08B-0049028BB5C6}">
      <dgm:prSet/>
      <dgm:spPr/>
      <dgm:t>
        <a:bodyPr/>
        <a:lstStyle/>
        <a:p>
          <a:endParaRPr lang="en-US"/>
        </a:p>
      </dgm:t>
    </dgm:pt>
    <dgm:pt modelId="{92840D74-F764-4B3F-A44F-B20D85D37068}">
      <dgm:prSet phldrT="[Text]"/>
      <dgm:spPr/>
      <dgm:t>
        <a:bodyPr/>
        <a:lstStyle/>
        <a:p>
          <a:r>
            <a:rPr lang="en-US" dirty="0" smtClean="0"/>
            <a:t>Employee and Student Outreach</a:t>
          </a:r>
          <a:endParaRPr lang="en-US" dirty="0"/>
        </a:p>
      </dgm:t>
    </dgm:pt>
    <dgm:pt modelId="{F6DBA054-4D1B-4CB4-8AD0-0C094403423C}" type="parTrans" cxnId="{7F5096CE-C6B7-4B75-803E-16237A2C52AC}">
      <dgm:prSet/>
      <dgm:spPr/>
      <dgm:t>
        <a:bodyPr/>
        <a:lstStyle/>
        <a:p>
          <a:endParaRPr lang="en-US"/>
        </a:p>
      </dgm:t>
    </dgm:pt>
    <dgm:pt modelId="{6F42E3EB-6056-421C-8C4F-4D0D4E8126F2}" type="sibTrans" cxnId="{7F5096CE-C6B7-4B75-803E-16237A2C52AC}">
      <dgm:prSet/>
      <dgm:spPr/>
      <dgm:t>
        <a:bodyPr/>
        <a:lstStyle/>
        <a:p>
          <a:endParaRPr lang="en-US"/>
        </a:p>
      </dgm:t>
    </dgm:pt>
    <dgm:pt modelId="{BDC62C1A-9142-41CE-B642-E8A2C6C7BEC8}" type="pres">
      <dgm:prSet presAssocID="{C3E6D9E4-2F85-484B-8149-D49D6EFD11F5}" presName="Name0" presStyleCnt="0">
        <dgm:presLayoutVars>
          <dgm:chMax val="1"/>
          <dgm:dir/>
          <dgm:animLvl val="ctr"/>
          <dgm:resizeHandles val="exact"/>
        </dgm:presLayoutVars>
      </dgm:prSet>
      <dgm:spPr/>
      <dgm:t>
        <a:bodyPr/>
        <a:lstStyle/>
        <a:p>
          <a:endParaRPr lang="en-US"/>
        </a:p>
      </dgm:t>
    </dgm:pt>
    <dgm:pt modelId="{AA9C7D62-D92F-4107-8D2F-807F5B7E9318}" type="pres">
      <dgm:prSet presAssocID="{F1F0B206-C8EF-4F0B-82EB-DF0E18E3F12B}" presName="centerShape" presStyleLbl="node0" presStyleIdx="0" presStyleCnt="1"/>
      <dgm:spPr/>
      <dgm:t>
        <a:bodyPr/>
        <a:lstStyle/>
        <a:p>
          <a:endParaRPr lang="en-US"/>
        </a:p>
      </dgm:t>
    </dgm:pt>
    <dgm:pt modelId="{E532A821-025E-4241-8628-587542388789}" type="pres">
      <dgm:prSet presAssocID="{871BA96A-B5C8-4908-8B48-84A29A9FD1E4}" presName="node" presStyleLbl="node1" presStyleIdx="0" presStyleCnt="4">
        <dgm:presLayoutVars>
          <dgm:bulletEnabled val="1"/>
        </dgm:presLayoutVars>
      </dgm:prSet>
      <dgm:spPr/>
      <dgm:t>
        <a:bodyPr/>
        <a:lstStyle/>
        <a:p>
          <a:endParaRPr lang="en-US"/>
        </a:p>
      </dgm:t>
    </dgm:pt>
    <dgm:pt modelId="{E3D1F1BE-71B0-44A1-88EC-E39BD5BC7B13}" type="pres">
      <dgm:prSet presAssocID="{871BA96A-B5C8-4908-8B48-84A29A9FD1E4}" presName="dummy" presStyleCnt="0"/>
      <dgm:spPr/>
    </dgm:pt>
    <dgm:pt modelId="{A18F89B7-6A3D-4550-AC96-99652D672E45}" type="pres">
      <dgm:prSet presAssocID="{C4DC0847-2B65-4A2D-86DA-BF958ECC7595}" presName="sibTrans" presStyleLbl="sibTrans2D1" presStyleIdx="0" presStyleCnt="4"/>
      <dgm:spPr/>
      <dgm:t>
        <a:bodyPr/>
        <a:lstStyle/>
        <a:p>
          <a:endParaRPr lang="en-US"/>
        </a:p>
      </dgm:t>
    </dgm:pt>
    <dgm:pt modelId="{BAADB79B-1F1B-45AC-8399-EC47D6A62193}" type="pres">
      <dgm:prSet presAssocID="{8FF59F26-B9E6-4C1E-83CD-A928069D2065}" presName="node" presStyleLbl="node1" presStyleIdx="1" presStyleCnt="4">
        <dgm:presLayoutVars>
          <dgm:bulletEnabled val="1"/>
        </dgm:presLayoutVars>
      </dgm:prSet>
      <dgm:spPr/>
      <dgm:t>
        <a:bodyPr/>
        <a:lstStyle/>
        <a:p>
          <a:endParaRPr lang="en-US"/>
        </a:p>
      </dgm:t>
    </dgm:pt>
    <dgm:pt modelId="{27C6411B-D42A-4F1F-8121-47FB6D78329B}" type="pres">
      <dgm:prSet presAssocID="{8FF59F26-B9E6-4C1E-83CD-A928069D2065}" presName="dummy" presStyleCnt="0"/>
      <dgm:spPr/>
    </dgm:pt>
    <dgm:pt modelId="{75686EC5-9B65-4E3B-A9F4-31F23517C633}" type="pres">
      <dgm:prSet presAssocID="{F369A1BA-2190-477F-854C-4C4FB9E6E04F}" presName="sibTrans" presStyleLbl="sibTrans2D1" presStyleIdx="1" presStyleCnt="4"/>
      <dgm:spPr/>
      <dgm:t>
        <a:bodyPr/>
        <a:lstStyle/>
        <a:p>
          <a:endParaRPr lang="en-US"/>
        </a:p>
      </dgm:t>
    </dgm:pt>
    <dgm:pt modelId="{BF90569F-DBCA-4144-845D-1BA22745D3D7}" type="pres">
      <dgm:prSet presAssocID="{10366CBF-4DAC-49DE-A50F-1565456DC7B4}" presName="node" presStyleLbl="node1" presStyleIdx="2" presStyleCnt="4">
        <dgm:presLayoutVars>
          <dgm:bulletEnabled val="1"/>
        </dgm:presLayoutVars>
      </dgm:prSet>
      <dgm:spPr/>
      <dgm:t>
        <a:bodyPr/>
        <a:lstStyle/>
        <a:p>
          <a:endParaRPr lang="en-US"/>
        </a:p>
      </dgm:t>
    </dgm:pt>
    <dgm:pt modelId="{17DC31B0-E893-4DCD-82B3-812C62373026}" type="pres">
      <dgm:prSet presAssocID="{10366CBF-4DAC-49DE-A50F-1565456DC7B4}" presName="dummy" presStyleCnt="0"/>
      <dgm:spPr/>
    </dgm:pt>
    <dgm:pt modelId="{80056698-27BB-4E84-85DA-0946AAA6BE9E}" type="pres">
      <dgm:prSet presAssocID="{B6099496-D366-4B83-91C5-E300B9F1DFB7}" presName="sibTrans" presStyleLbl="sibTrans2D1" presStyleIdx="2" presStyleCnt="4"/>
      <dgm:spPr/>
      <dgm:t>
        <a:bodyPr/>
        <a:lstStyle/>
        <a:p>
          <a:endParaRPr lang="en-US"/>
        </a:p>
      </dgm:t>
    </dgm:pt>
    <dgm:pt modelId="{409ADF6A-E756-45F2-A65F-6EDF2C8A6181}" type="pres">
      <dgm:prSet presAssocID="{92840D74-F764-4B3F-A44F-B20D85D37068}" presName="node" presStyleLbl="node1" presStyleIdx="3" presStyleCnt="4">
        <dgm:presLayoutVars>
          <dgm:bulletEnabled val="1"/>
        </dgm:presLayoutVars>
      </dgm:prSet>
      <dgm:spPr/>
      <dgm:t>
        <a:bodyPr/>
        <a:lstStyle/>
        <a:p>
          <a:endParaRPr lang="en-US"/>
        </a:p>
      </dgm:t>
    </dgm:pt>
    <dgm:pt modelId="{3D368C6C-72F7-4B20-8E88-E40F93448A84}" type="pres">
      <dgm:prSet presAssocID="{92840D74-F764-4B3F-A44F-B20D85D37068}" presName="dummy" presStyleCnt="0"/>
      <dgm:spPr/>
    </dgm:pt>
    <dgm:pt modelId="{D2A73676-8BE8-4A94-A34D-6A88B7234CA9}" type="pres">
      <dgm:prSet presAssocID="{6F42E3EB-6056-421C-8C4F-4D0D4E8126F2}" presName="sibTrans" presStyleLbl="sibTrans2D1" presStyleIdx="3" presStyleCnt="4"/>
      <dgm:spPr/>
      <dgm:t>
        <a:bodyPr/>
        <a:lstStyle/>
        <a:p>
          <a:endParaRPr lang="en-US"/>
        </a:p>
      </dgm:t>
    </dgm:pt>
  </dgm:ptLst>
  <dgm:cxnLst>
    <dgm:cxn modelId="{C1C59A4E-3405-43D2-B1CB-0E054600F455}" type="presOf" srcId="{8FF59F26-B9E6-4C1E-83CD-A928069D2065}" destId="{BAADB79B-1F1B-45AC-8399-EC47D6A62193}" srcOrd="0" destOrd="0" presId="urn:microsoft.com/office/officeart/2005/8/layout/radial6"/>
    <dgm:cxn modelId="{D2DD28EA-D0F6-46E7-A311-C7952F58217B}" type="presOf" srcId="{F369A1BA-2190-477F-854C-4C4FB9E6E04F}" destId="{75686EC5-9B65-4E3B-A9F4-31F23517C633}" srcOrd="0" destOrd="0" presId="urn:microsoft.com/office/officeart/2005/8/layout/radial6"/>
    <dgm:cxn modelId="{24509614-C0E1-4F3B-81B8-8CB09A26F449}" srcId="{F1F0B206-C8EF-4F0B-82EB-DF0E18E3F12B}" destId="{8FF59F26-B9E6-4C1E-83CD-A928069D2065}" srcOrd="1" destOrd="0" parTransId="{7BABCCB1-FC9E-4918-8C29-9A6C216A6A07}" sibTransId="{F369A1BA-2190-477F-854C-4C4FB9E6E04F}"/>
    <dgm:cxn modelId="{A4E87091-6354-4880-897B-D134DD7B24CC}" type="presOf" srcId="{B6099496-D366-4B83-91C5-E300B9F1DFB7}" destId="{80056698-27BB-4E84-85DA-0946AAA6BE9E}" srcOrd="0" destOrd="0" presId="urn:microsoft.com/office/officeart/2005/8/layout/radial6"/>
    <dgm:cxn modelId="{01AC8953-917D-4623-A08B-0049028BB5C6}" srcId="{F1F0B206-C8EF-4F0B-82EB-DF0E18E3F12B}" destId="{10366CBF-4DAC-49DE-A50F-1565456DC7B4}" srcOrd="2" destOrd="0" parTransId="{8727D028-6E37-4064-85A0-CDCF47D568B6}" sibTransId="{B6099496-D366-4B83-91C5-E300B9F1DFB7}"/>
    <dgm:cxn modelId="{E82B33FF-1BD6-415F-8676-7C4A0B9D0DC3}" srcId="{F1F0B206-C8EF-4F0B-82EB-DF0E18E3F12B}" destId="{871BA96A-B5C8-4908-8B48-84A29A9FD1E4}" srcOrd="0" destOrd="0" parTransId="{65D32674-F201-4E30-A52A-4F51FEDB0676}" sibTransId="{C4DC0847-2B65-4A2D-86DA-BF958ECC7595}"/>
    <dgm:cxn modelId="{3CF798CE-862D-485B-ACDD-6BFD6044C04B}" type="presOf" srcId="{10366CBF-4DAC-49DE-A50F-1565456DC7B4}" destId="{BF90569F-DBCA-4144-845D-1BA22745D3D7}" srcOrd="0" destOrd="0" presId="urn:microsoft.com/office/officeart/2005/8/layout/radial6"/>
    <dgm:cxn modelId="{33F923EE-E6D2-47B3-93F2-AE292FACD974}" type="presOf" srcId="{871BA96A-B5C8-4908-8B48-84A29A9FD1E4}" destId="{E532A821-025E-4241-8628-587542388789}" srcOrd="0" destOrd="0" presId="urn:microsoft.com/office/officeart/2005/8/layout/radial6"/>
    <dgm:cxn modelId="{40AE140A-132B-45D8-ABAE-139133835350}" type="presOf" srcId="{F1F0B206-C8EF-4F0B-82EB-DF0E18E3F12B}" destId="{AA9C7D62-D92F-4107-8D2F-807F5B7E9318}" srcOrd="0" destOrd="0" presId="urn:microsoft.com/office/officeart/2005/8/layout/radial6"/>
    <dgm:cxn modelId="{7F5096CE-C6B7-4B75-803E-16237A2C52AC}" srcId="{F1F0B206-C8EF-4F0B-82EB-DF0E18E3F12B}" destId="{92840D74-F764-4B3F-A44F-B20D85D37068}" srcOrd="3" destOrd="0" parTransId="{F6DBA054-4D1B-4CB4-8AD0-0C094403423C}" sibTransId="{6F42E3EB-6056-421C-8C4F-4D0D4E8126F2}"/>
    <dgm:cxn modelId="{9EE0E8D7-7C15-4C1E-990A-D40600AC8193}" type="presOf" srcId="{6F42E3EB-6056-421C-8C4F-4D0D4E8126F2}" destId="{D2A73676-8BE8-4A94-A34D-6A88B7234CA9}" srcOrd="0" destOrd="0" presId="urn:microsoft.com/office/officeart/2005/8/layout/radial6"/>
    <dgm:cxn modelId="{2ED6EF68-CC94-4053-9E3E-D8E3088F121E}" type="presOf" srcId="{C4DC0847-2B65-4A2D-86DA-BF958ECC7595}" destId="{A18F89B7-6A3D-4550-AC96-99652D672E45}" srcOrd="0" destOrd="0" presId="urn:microsoft.com/office/officeart/2005/8/layout/radial6"/>
    <dgm:cxn modelId="{1E21797C-5683-4E06-85B5-5F7F1712EBE3}" type="presOf" srcId="{92840D74-F764-4B3F-A44F-B20D85D37068}" destId="{409ADF6A-E756-45F2-A65F-6EDF2C8A6181}" srcOrd="0" destOrd="0" presId="urn:microsoft.com/office/officeart/2005/8/layout/radial6"/>
    <dgm:cxn modelId="{922CA267-55FE-460C-80D6-F2417A281F3F}" type="presOf" srcId="{C3E6D9E4-2F85-484B-8149-D49D6EFD11F5}" destId="{BDC62C1A-9142-41CE-B642-E8A2C6C7BEC8}" srcOrd="0" destOrd="0" presId="urn:microsoft.com/office/officeart/2005/8/layout/radial6"/>
    <dgm:cxn modelId="{94B1468D-7FE2-45D1-9109-59C6629D1AFF}" srcId="{C3E6D9E4-2F85-484B-8149-D49D6EFD11F5}" destId="{F1F0B206-C8EF-4F0B-82EB-DF0E18E3F12B}" srcOrd="0" destOrd="0" parTransId="{D4E5A424-B34B-4C2D-8DFA-96CD96182F24}" sibTransId="{83EF23D2-4F3D-4078-A883-C9CA766F300F}"/>
    <dgm:cxn modelId="{548C35E1-8BC2-42F6-A582-C6D3464C7C49}" type="presParOf" srcId="{BDC62C1A-9142-41CE-B642-E8A2C6C7BEC8}" destId="{AA9C7D62-D92F-4107-8D2F-807F5B7E9318}" srcOrd="0" destOrd="0" presId="urn:microsoft.com/office/officeart/2005/8/layout/radial6"/>
    <dgm:cxn modelId="{97AF57AD-6411-49E7-9043-255231D64993}" type="presParOf" srcId="{BDC62C1A-9142-41CE-B642-E8A2C6C7BEC8}" destId="{E532A821-025E-4241-8628-587542388789}" srcOrd="1" destOrd="0" presId="urn:microsoft.com/office/officeart/2005/8/layout/radial6"/>
    <dgm:cxn modelId="{0C51DC47-B42A-4F7F-8F98-DCA476400752}" type="presParOf" srcId="{BDC62C1A-9142-41CE-B642-E8A2C6C7BEC8}" destId="{E3D1F1BE-71B0-44A1-88EC-E39BD5BC7B13}" srcOrd="2" destOrd="0" presId="urn:microsoft.com/office/officeart/2005/8/layout/radial6"/>
    <dgm:cxn modelId="{4628C7BD-25D6-45B8-86D6-2F7727BB514C}" type="presParOf" srcId="{BDC62C1A-9142-41CE-B642-E8A2C6C7BEC8}" destId="{A18F89B7-6A3D-4550-AC96-99652D672E45}" srcOrd="3" destOrd="0" presId="urn:microsoft.com/office/officeart/2005/8/layout/radial6"/>
    <dgm:cxn modelId="{0F9FBDF1-DD86-48F7-9A83-7D385446CBA8}" type="presParOf" srcId="{BDC62C1A-9142-41CE-B642-E8A2C6C7BEC8}" destId="{BAADB79B-1F1B-45AC-8399-EC47D6A62193}" srcOrd="4" destOrd="0" presId="urn:microsoft.com/office/officeart/2005/8/layout/radial6"/>
    <dgm:cxn modelId="{4B48B50B-4D2D-44D0-8C1E-1C6F4939ADC4}" type="presParOf" srcId="{BDC62C1A-9142-41CE-B642-E8A2C6C7BEC8}" destId="{27C6411B-D42A-4F1F-8121-47FB6D78329B}" srcOrd="5" destOrd="0" presId="urn:microsoft.com/office/officeart/2005/8/layout/radial6"/>
    <dgm:cxn modelId="{0DF4D29B-2074-44FA-8169-45A54034237B}" type="presParOf" srcId="{BDC62C1A-9142-41CE-B642-E8A2C6C7BEC8}" destId="{75686EC5-9B65-4E3B-A9F4-31F23517C633}" srcOrd="6" destOrd="0" presId="urn:microsoft.com/office/officeart/2005/8/layout/radial6"/>
    <dgm:cxn modelId="{2A792DC5-EC5F-4F36-AF94-9FB888304867}" type="presParOf" srcId="{BDC62C1A-9142-41CE-B642-E8A2C6C7BEC8}" destId="{BF90569F-DBCA-4144-845D-1BA22745D3D7}" srcOrd="7" destOrd="0" presId="urn:microsoft.com/office/officeart/2005/8/layout/radial6"/>
    <dgm:cxn modelId="{72B85467-DC99-459A-B224-A3D37B1684BE}" type="presParOf" srcId="{BDC62C1A-9142-41CE-B642-E8A2C6C7BEC8}" destId="{17DC31B0-E893-4DCD-82B3-812C62373026}" srcOrd="8" destOrd="0" presId="urn:microsoft.com/office/officeart/2005/8/layout/radial6"/>
    <dgm:cxn modelId="{2CF99D39-B4BB-4E4D-A190-1BCF8E1D04BB}" type="presParOf" srcId="{BDC62C1A-9142-41CE-B642-E8A2C6C7BEC8}" destId="{80056698-27BB-4E84-85DA-0946AAA6BE9E}" srcOrd="9" destOrd="0" presId="urn:microsoft.com/office/officeart/2005/8/layout/radial6"/>
    <dgm:cxn modelId="{A9552AA4-1334-4130-B2B8-38C19066ABA9}" type="presParOf" srcId="{BDC62C1A-9142-41CE-B642-E8A2C6C7BEC8}" destId="{409ADF6A-E756-45F2-A65F-6EDF2C8A6181}" srcOrd="10" destOrd="0" presId="urn:microsoft.com/office/officeart/2005/8/layout/radial6"/>
    <dgm:cxn modelId="{2FC845AE-2634-486C-A351-0250F78C6E4C}" type="presParOf" srcId="{BDC62C1A-9142-41CE-B642-E8A2C6C7BEC8}" destId="{3D368C6C-72F7-4B20-8E88-E40F93448A84}" srcOrd="11" destOrd="0" presId="urn:microsoft.com/office/officeart/2005/8/layout/radial6"/>
    <dgm:cxn modelId="{9F7EA2B1-5A15-4E74-94B0-F3E6A1071734}" type="presParOf" srcId="{BDC62C1A-9142-41CE-B642-E8A2C6C7BEC8}" destId="{D2A73676-8BE8-4A94-A34D-6A88B7234CA9}" srcOrd="12"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EA090A-3F20-4B8F-8467-FB610C6A252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D8E335BF-33FA-4103-800A-0740018B197B}">
      <dgm:prSet phldrT="[Text]"/>
      <dgm:spPr/>
      <dgm:t>
        <a:bodyPr/>
        <a:lstStyle/>
        <a:p>
          <a:r>
            <a:rPr lang="en-US" dirty="0" smtClean="0"/>
            <a:t>Level Setting</a:t>
          </a:r>
          <a:endParaRPr lang="en-US" dirty="0"/>
        </a:p>
      </dgm:t>
    </dgm:pt>
    <dgm:pt modelId="{125243AB-D0B6-41FF-AB90-E4D1867961FB}" type="parTrans" cxnId="{89032864-64B3-479C-A203-299AAE8D3F32}">
      <dgm:prSet/>
      <dgm:spPr/>
      <dgm:t>
        <a:bodyPr/>
        <a:lstStyle/>
        <a:p>
          <a:endParaRPr lang="en-US"/>
        </a:p>
      </dgm:t>
    </dgm:pt>
    <dgm:pt modelId="{DB194A6C-0417-49B9-AF49-FBC9B634F037}" type="sibTrans" cxnId="{89032864-64B3-479C-A203-299AAE8D3F32}">
      <dgm:prSet/>
      <dgm:spPr/>
      <dgm:t>
        <a:bodyPr/>
        <a:lstStyle/>
        <a:p>
          <a:endParaRPr lang="en-US"/>
        </a:p>
      </dgm:t>
    </dgm:pt>
    <dgm:pt modelId="{C48DCE3A-C4E3-4B90-AB19-C623B03CEC25}">
      <dgm:prSet phldrT="[Text]"/>
      <dgm:spPr/>
      <dgm:t>
        <a:bodyPr/>
        <a:lstStyle/>
        <a:p>
          <a:r>
            <a:rPr lang="en-US" dirty="0" smtClean="0"/>
            <a:t>Data Dump</a:t>
          </a:r>
          <a:endParaRPr lang="en-US" dirty="0"/>
        </a:p>
      </dgm:t>
    </dgm:pt>
    <dgm:pt modelId="{D2D267DF-58F6-4D8B-9D88-59AA08AC6419}" type="parTrans" cxnId="{AE55E826-A68E-4346-B9AF-BC1CCEE9FF92}">
      <dgm:prSet/>
      <dgm:spPr/>
      <dgm:t>
        <a:bodyPr/>
        <a:lstStyle/>
        <a:p>
          <a:endParaRPr lang="en-US"/>
        </a:p>
      </dgm:t>
    </dgm:pt>
    <dgm:pt modelId="{93D2AC87-6F14-4C5B-B9F7-69BED41D8526}" type="sibTrans" cxnId="{AE55E826-A68E-4346-B9AF-BC1CCEE9FF92}">
      <dgm:prSet/>
      <dgm:spPr/>
      <dgm:t>
        <a:bodyPr/>
        <a:lstStyle/>
        <a:p>
          <a:endParaRPr lang="en-US"/>
        </a:p>
      </dgm:t>
    </dgm:pt>
    <dgm:pt modelId="{FCEB9496-35FE-4C1B-9DE3-ABAB8A2D231C}">
      <dgm:prSet phldrT="[Text]"/>
      <dgm:spPr/>
      <dgm:t>
        <a:bodyPr/>
        <a:lstStyle/>
        <a:p>
          <a:r>
            <a:rPr lang="en-US" dirty="0" smtClean="0"/>
            <a:t>Literature Review</a:t>
          </a:r>
          <a:endParaRPr lang="en-US" dirty="0"/>
        </a:p>
      </dgm:t>
    </dgm:pt>
    <dgm:pt modelId="{448E2C92-EAB2-401F-AFCD-6B4982E364B0}" type="parTrans" cxnId="{64C96531-07D2-4C41-AEF6-0DFC46D8DA2E}">
      <dgm:prSet/>
      <dgm:spPr/>
      <dgm:t>
        <a:bodyPr/>
        <a:lstStyle/>
        <a:p>
          <a:endParaRPr lang="en-US"/>
        </a:p>
      </dgm:t>
    </dgm:pt>
    <dgm:pt modelId="{3793A3B7-7E56-490C-AB68-036D06A894F1}" type="sibTrans" cxnId="{64C96531-07D2-4C41-AEF6-0DFC46D8DA2E}">
      <dgm:prSet/>
      <dgm:spPr/>
      <dgm:t>
        <a:bodyPr/>
        <a:lstStyle/>
        <a:p>
          <a:endParaRPr lang="en-US"/>
        </a:p>
      </dgm:t>
    </dgm:pt>
    <dgm:pt modelId="{A395AEFE-8CDF-44FA-B3E7-8948AA6AF7F0}">
      <dgm:prSet phldrT="[Text]"/>
      <dgm:spPr/>
      <dgm:t>
        <a:bodyPr/>
        <a:lstStyle/>
        <a:p>
          <a:r>
            <a:rPr lang="en-US" dirty="0" smtClean="0"/>
            <a:t>Working Groups</a:t>
          </a:r>
          <a:endParaRPr lang="en-US" dirty="0"/>
        </a:p>
      </dgm:t>
    </dgm:pt>
    <dgm:pt modelId="{075ABDBB-A52E-4001-9711-26C70D9DA34D}" type="parTrans" cxnId="{2F826DFA-8A2A-4D3A-B4A3-F24C3DD86C7D}">
      <dgm:prSet/>
      <dgm:spPr/>
      <dgm:t>
        <a:bodyPr/>
        <a:lstStyle/>
        <a:p>
          <a:endParaRPr lang="en-US"/>
        </a:p>
      </dgm:t>
    </dgm:pt>
    <dgm:pt modelId="{5BD19ACE-F70C-4E44-A94B-D81F9A28B303}" type="sibTrans" cxnId="{2F826DFA-8A2A-4D3A-B4A3-F24C3DD86C7D}">
      <dgm:prSet/>
      <dgm:spPr/>
      <dgm:t>
        <a:bodyPr/>
        <a:lstStyle/>
        <a:p>
          <a:endParaRPr lang="en-US"/>
        </a:p>
      </dgm:t>
    </dgm:pt>
    <dgm:pt modelId="{94F9FD3B-6D8C-4846-8E73-D22146310510}">
      <dgm:prSet phldrT="[Text]"/>
      <dgm:spPr/>
      <dgm:t>
        <a:bodyPr/>
        <a:lstStyle/>
        <a:p>
          <a:r>
            <a:rPr lang="en-US" dirty="0" smtClean="0"/>
            <a:t>GR</a:t>
          </a:r>
          <a:endParaRPr lang="en-US" dirty="0"/>
        </a:p>
      </dgm:t>
    </dgm:pt>
    <dgm:pt modelId="{AB13A641-6450-4CDB-9BF4-DB24ACBDA47D}" type="parTrans" cxnId="{C43C3805-5633-4637-9084-8042902F34D6}">
      <dgm:prSet/>
      <dgm:spPr/>
      <dgm:t>
        <a:bodyPr/>
        <a:lstStyle/>
        <a:p>
          <a:endParaRPr lang="en-US"/>
        </a:p>
      </dgm:t>
    </dgm:pt>
    <dgm:pt modelId="{4AA731E8-E474-4FDC-B7C0-C799CCB0EF8B}" type="sibTrans" cxnId="{C43C3805-5633-4637-9084-8042902F34D6}">
      <dgm:prSet/>
      <dgm:spPr/>
      <dgm:t>
        <a:bodyPr/>
        <a:lstStyle/>
        <a:p>
          <a:endParaRPr lang="en-US"/>
        </a:p>
      </dgm:t>
    </dgm:pt>
    <dgm:pt modelId="{496F0398-15F5-4EB0-97B9-B3FA19572027}">
      <dgm:prSet phldrT="[Text]"/>
      <dgm:spPr/>
      <dgm:t>
        <a:bodyPr/>
        <a:lstStyle/>
        <a:p>
          <a:r>
            <a:rPr lang="en-US" dirty="0" smtClean="0"/>
            <a:t>PR</a:t>
          </a:r>
          <a:endParaRPr lang="en-US" dirty="0"/>
        </a:p>
      </dgm:t>
    </dgm:pt>
    <dgm:pt modelId="{BB238DC3-0799-4997-A7B6-0962EDC476EB}" type="parTrans" cxnId="{24559CBA-D5B4-49EF-BEE9-05CC0B0A97B8}">
      <dgm:prSet/>
      <dgm:spPr/>
      <dgm:t>
        <a:bodyPr/>
        <a:lstStyle/>
        <a:p>
          <a:endParaRPr lang="en-US"/>
        </a:p>
      </dgm:t>
    </dgm:pt>
    <dgm:pt modelId="{C0123FFA-B40C-4BA0-BEAB-3498F52A51FE}" type="sibTrans" cxnId="{24559CBA-D5B4-49EF-BEE9-05CC0B0A97B8}">
      <dgm:prSet/>
      <dgm:spPr/>
      <dgm:t>
        <a:bodyPr/>
        <a:lstStyle/>
        <a:p>
          <a:endParaRPr lang="en-US"/>
        </a:p>
      </dgm:t>
    </dgm:pt>
    <dgm:pt modelId="{73371E91-A4FE-4A96-B899-83155D8652D5}">
      <dgm:prSet phldrT="[Text]"/>
      <dgm:spPr/>
      <dgm:t>
        <a:bodyPr/>
        <a:lstStyle/>
        <a:p>
          <a:r>
            <a:rPr lang="en-US" dirty="0" smtClean="0"/>
            <a:t>Synthesis and Testing</a:t>
          </a:r>
          <a:endParaRPr lang="en-US" dirty="0"/>
        </a:p>
      </dgm:t>
    </dgm:pt>
    <dgm:pt modelId="{7CEBE4CA-A175-4590-BADB-BEA65DC15B3A}" type="parTrans" cxnId="{382F8698-ABCA-4B33-AB3A-7F7F01BFB376}">
      <dgm:prSet/>
      <dgm:spPr/>
      <dgm:t>
        <a:bodyPr/>
        <a:lstStyle/>
        <a:p>
          <a:endParaRPr lang="en-US"/>
        </a:p>
      </dgm:t>
    </dgm:pt>
    <dgm:pt modelId="{CABE06EA-0FE3-4F23-BA1F-4669B8C6E99C}" type="sibTrans" cxnId="{382F8698-ABCA-4B33-AB3A-7F7F01BFB376}">
      <dgm:prSet/>
      <dgm:spPr/>
      <dgm:t>
        <a:bodyPr/>
        <a:lstStyle/>
        <a:p>
          <a:endParaRPr lang="en-US"/>
        </a:p>
      </dgm:t>
    </dgm:pt>
    <dgm:pt modelId="{FC307435-ABDA-486B-B400-C866223C8307}">
      <dgm:prSet phldrT="[Text]"/>
      <dgm:spPr/>
      <dgm:t>
        <a:bodyPr/>
        <a:lstStyle/>
        <a:p>
          <a:r>
            <a:rPr lang="en-US" dirty="0" smtClean="0"/>
            <a:t>Focus Groups</a:t>
          </a:r>
          <a:endParaRPr lang="en-US" dirty="0"/>
        </a:p>
      </dgm:t>
    </dgm:pt>
    <dgm:pt modelId="{4D49E514-0FB8-41E9-A96E-6AEF1AF942BC}" type="parTrans" cxnId="{0F78E119-D5C2-4FB6-B5AB-6E05F5F3FC62}">
      <dgm:prSet/>
      <dgm:spPr/>
      <dgm:t>
        <a:bodyPr/>
        <a:lstStyle/>
        <a:p>
          <a:endParaRPr lang="en-US"/>
        </a:p>
      </dgm:t>
    </dgm:pt>
    <dgm:pt modelId="{BAAEBC03-1E81-4F36-9A08-A1E3FB245AF5}" type="sibTrans" cxnId="{0F78E119-D5C2-4FB6-B5AB-6E05F5F3FC62}">
      <dgm:prSet/>
      <dgm:spPr/>
      <dgm:t>
        <a:bodyPr/>
        <a:lstStyle/>
        <a:p>
          <a:endParaRPr lang="en-US"/>
        </a:p>
      </dgm:t>
    </dgm:pt>
    <dgm:pt modelId="{A2858963-F225-4AF7-9012-1478094231EC}">
      <dgm:prSet phldrT="[Text]"/>
      <dgm:spPr/>
      <dgm:t>
        <a:bodyPr/>
        <a:lstStyle/>
        <a:p>
          <a:r>
            <a:rPr lang="en-US" dirty="0" smtClean="0"/>
            <a:t>Polling</a:t>
          </a:r>
          <a:endParaRPr lang="en-US" dirty="0"/>
        </a:p>
      </dgm:t>
    </dgm:pt>
    <dgm:pt modelId="{2CACB1B8-1D9F-4EE0-B961-D54FE3C54666}" type="parTrans" cxnId="{73349B9F-03C6-48F8-8D77-85F07B1E9824}">
      <dgm:prSet/>
      <dgm:spPr/>
      <dgm:t>
        <a:bodyPr/>
        <a:lstStyle/>
        <a:p>
          <a:endParaRPr lang="en-US"/>
        </a:p>
      </dgm:t>
    </dgm:pt>
    <dgm:pt modelId="{83B2CE2E-6F8C-4AF8-8EAC-6192A2F23D07}" type="sibTrans" cxnId="{73349B9F-03C6-48F8-8D77-85F07B1E9824}">
      <dgm:prSet/>
      <dgm:spPr/>
      <dgm:t>
        <a:bodyPr/>
        <a:lstStyle/>
        <a:p>
          <a:endParaRPr lang="en-US"/>
        </a:p>
      </dgm:t>
    </dgm:pt>
    <dgm:pt modelId="{02BE2930-7F5D-4419-81E1-C55F76826801}">
      <dgm:prSet phldrT="[Text]"/>
      <dgm:spPr/>
      <dgm:t>
        <a:bodyPr/>
        <a:lstStyle/>
        <a:p>
          <a:r>
            <a:rPr lang="en-US" dirty="0" smtClean="0"/>
            <a:t>IR</a:t>
          </a:r>
          <a:endParaRPr lang="en-US" dirty="0"/>
        </a:p>
      </dgm:t>
    </dgm:pt>
    <dgm:pt modelId="{32BE0B2B-7BF2-40DC-A0C9-B626F58132FD}" type="parTrans" cxnId="{6C5FF787-BFCF-4D8D-A134-41289F1BFFDF}">
      <dgm:prSet/>
      <dgm:spPr/>
      <dgm:t>
        <a:bodyPr/>
        <a:lstStyle/>
        <a:p>
          <a:endParaRPr lang="en-US"/>
        </a:p>
      </dgm:t>
    </dgm:pt>
    <dgm:pt modelId="{78750493-2C33-416E-8F1F-78D069D06F89}" type="sibTrans" cxnId="{6C5FF787-BFCF-4D8D-A134-41289F1BFFDF}">
      <dgm:prSet/>
      <dgm:spPr/>
      <dgm:t>
        <a:bodyPr/>
        <a:lstStyle/>
        <a:p>
          <a:endParaRPr lang="en-US"/>
        </a:p>
      </dgm:t>
    </dgm:pt>
    <dgm:pt modelId="{7641DB2E-FECF-4415-8D74-BC4F338D51C6}" type="pres">
      <dgm:prSet presAssocID="{55EA090A-3F20-4B8F-8467-FB610C6A2523}" presName="Name0" presStyleCnt="0">
        <dgm:presLayoutVars>
          <dgm:dir/>
          <dgm:animLvl val="lvl"/>
          <dgm:resizeHandles val="exact"/>
        </dgm:presLayoutVars>
      </dgm:prSet>
      <dgm:spPr/>
      <dgm:t>
        <a:bodyPr/>
        <a:lstStyle/>
        <a:p>
          <a:endParaRPr lang="en-US"/>
        </a:p>
      </dgm:t>
    </dgm:pt>
    <dgm:pt modelId="{F360ECF8-91A7-4FEF-83EC-C3D2EFB8FB66}" type="pres">
      <dgm:prSet presAssocID="{55EA090A-3F20-4B8F-8467-FB610C6A2523}" presName="tSp" presStyleCnt="0"/>
      <dgm:spPr/>
    </dgm:pt>
    <dgm:pt modelId="{4388152C-6C1E-4EC5-83A2-8A8FEA014D4B}" type="pres">
      <dgm:prSet presAssocID="{55EA090A-3F20-4B8F-8467-FB610C6A2523}" presName="bSp" presStyleCnt="0"/>
      <dgm:spPr/>
    </dgm:pt>
    <dgm:pt modelId="{A652FEF2-9456-4AB9-99D2-0FDBB49F502A}" type="pres">
      <dgm:prSet presAssocID="{55EA090A-3F20-4B8F-8467-FB610C6A2523}" presName="process" presStyleCnt="0"/>
      <dgm:spPr/>
    </dgm:pt>
    <dgm:pt modelId="{CA69BD7B-C83E-46FD-99C6-A8773FB146DA}" type="pres">
      <dgm:prSet presAssocID="{D8E335BF-33FA-4103-800A-0740018B197B}" presName="composite1" presStyleCnt="0"/>
      <dgm:spPr/>
    </dgm:pt>
    <dgm:pt modelId="{C36FCF92-3EE0-4D49-8A09-F1BF0B1F3E65}" type="pres">
      <dgm:prSet presAssocID="{D8E335BF-33FA-4103-800A-0740018B197B}" presName="dummyNode1" presStyleLbl="node1" presStyleIdx="0" presStyleCnt="3"/>
      <dgm:spPr/>
    </dgm:pt>
    <dgm:pt modelId="{1390A296-3FCD-4420-A32F-4319BD95457E}" type="pres">
      <dgm:prSet presAssocID="{D8E335BF-33FA-4103-800A-0740018B197B}" presName="childNode1" presStyleLbl="bgAcc1" presStyleIdx="0" presStyleCnt="3">
        <dgm:presLayoutVars>
          <dgm:bulletEnabled val="1"/>
        </dgm:presLayoutVars>
      </dgm:prSet>
      <dgm:spPr/>
      <dgm:t>
        <a:bodyPr/>
        <a:lstStyle/>
        <a:p>
          <a:endParaRPr lang="en-US"/>
        </a:p>
      </dgm:t>
    </dgm:pt>
    <dgm:pt modelId="{570E1B77-9274-4CE0-B5D5-CB8A9D1F6E17}" type="pres">
      <dgm:prSet presAssocID="{D8E335BF-33FA-4103-800A-0740018B197B}" presName="childNode1tx" presStyleLbl="bgAcc1" presStyleIdx="0" presStyleCnt="3">
        <dgm:presLayoutVars>
          <dgm:bulletEnabled val="1"/>
        </dgm:presLayoutVars>
      </dgm:prSet>
      <dgm:spPr/>
      <dgm:t>
        <a:bodyPr/>
        <a:lstStyle/>
        <a:p>
          <a:endParaRPr lang="en-US"/>
        </a:p>
      </dgm:t>
    </dgm:pt>
    <dgm:pt modelId="{FBBBCA2C-B4F9-4F2A-BCA3-0A537833C0B8}" type="pres">
      <dgm:prSet presAssocID="{D8E335BF-33FA-4103-800A-0740018B197B}" presName="parentNode1" presStyleLbl="node1" presStyleIdx="0" presStyleCnt="3">
        <dgm:presLayoutVars>
          <dgm:chMax val="1"/>
          <dgm:bulletEnabled val="1"/>
        </dgm:presLayoutVars>
      </dgm:prSet>
      <dgm:spPr/>
      <dgm:t>
        <a:bodyPr/>
        <a:lstStyle/>
        <a:p>
          <a:endParaRPr lang="en-US"/>
        </a:p>
      </dgm:t>
    </dgm:pt>
    <dgm:pt modelId="{E5A75F1A-235B-4E29-90EB-3B0844FE1315}" type="pres">
      <dgm:prSet presAssocID="{D8E335BF-33FA-4103-800A-0740018B197B}" presName="connSite1" presStyleCnt="0"/>
      <dgm:spPr/>
    </dgm:pt>
    <dgm:pt modelId="{9EC22991-9F07-47C6-A6BC-B7479DC145CD}" type="pres">
      <dgm:prSet presAssocID="{DB194A6C-0417-49B9-AF49-FBC9B634F037}" presName="Name9" presStyleLbl="sibTrans2D1" presStyleIdx="0" presStyleCnt="2"/>
      <dgm:spPr/>
      <dgm:t>
        <a:bodyPr/>
        <a:lstStyle/>
        <a:p>
          <a:endParaRPr lang="en-US"/>
        </a:p>
      </dgm:t>
    </dgm:pt>
    <dgm:pt modelId="{D9D1B965-42DB-4DFC-809F-CB869BB9EB27}" type="pres">
      <dgm:prSet presAssocID="{A395AEFE-8CDF-44FA-B3E7-8948AA6AF7F0}" presName="composite2" presStyleCnt="0"/>
      <dgm:spPr/>
    </dgm:pt>
    <dgm:pt modelId="{6F86A0C7-8809-45D4-974F-40822476DE87}" type="pres">
      <dgm:prSet presAssocID="{A395AEFE-8CDF-44FA-B3E7-8948AA6AF7F0}" presName="dummyNode2" presStyleLbl="node1" presStyleIdx="0" presStyleCnt="3"/>
      <dgm:spPr/>
    </dgm:pt>
    <dgm:pt modelId="{6035393E-CD22-41B2-8ACA-FCC73CC91E4E}" type="pres">
      <dgm:prSet presAssocID="{A395AEFE-8CDF-44FA-B3E7-8948AA6AF7F0}" presName="childNode2" presStyleLbl="bgAcc1" presStyleIdx="1" presStyleCnt="3">
        <dgm:presLayoutVars>
          <dgm:bulletEnabled val="1"/>
        </dgm:presLayoutVars>
      </dgm:prSet>
      <dgm:spPr/>
      <dgm:t>
        <a:bodyPr/>
        <a:lstStyle/>
        <a:p>
          <a:endParaRPr lang="en-US"/>
        </a:p>
      </dgm:t>
    </dgm:pt>
    <dgm:pt modelId="{B272FBBE-1DD1-42FA-AE71-80A04CB885D3}" type="pres">
      <dgm:prSet presAssocID="{A395AEFE-8CDF-44FA-B3E7-8948AA6AF7F0}" presName="childNode2tx" presStyleLbl="bgAcc1" presStyleIdx="1" presStyleCnt="3">
        <dgm:presLayoutVars>
          <dgm:bulletEnabled val="1"/>
        </dgm:presLayoutVars>
      </dgm:prSet>
      <dgm:spPr/>
      <dgm:t>
        <a:bodyPr/>
        <a:lstStyle/>
        <a:p>
          <a:endParaRPr lang="en-US"/>
        </a:p>
      </dgm:t>
    </dgm:pt>
    <dgm:pt modelId="{96FE736D-829B-4245-B191-8E634336A28B}" type="pres">
      <dgm:prSet presAssocID="{A395AEFE-8CDF-44FA-B3E7-8948AA6AF7F0}" presName="parentNode2" presStyleLbl="node1" presStyleIdx="1" presStyleCnt="3">
        <dgm:presLayoutVars>
          <dgm:chMax val="0"/>
          <dgm:bulletEnabled val="1"/>
        </dgm:presLayoutVars>
      </dgm:prSet>
      <dgm:spPr/>
      <dgm:t>
        <a:bodyPr/>
        <a:lstStyle/>
        <a:p>
          <a:endParaRPr lang="en-US"/>
        </a:p>
      </dgm:t>
    </dgm:pt>
    <dgm:pt modelId="{90E8E26A-FEAD-4B45-A9D3-F58048AC6F6F}" type="pres">
      <dgm:prSet presAssocID="{A395AEFE-8CDF-44FA-B3E7-8948AA6AF7F0}" presName="connSite2" presStyleCnt="0"/>
      <dgm:spPr/>
    </dgm:pt>
    <dgm:pt modelId="{7891F01B-1561-48AC-BAA3-B4721E2E7689}" type="pres">
      <dgm:prSet presAssocID="{5BD19ACE-F70C-4E44-A94B-D81F9A28B303}" presName="Name18" presStyleLbl="sibTrans2D1" presStyleIdx="1" presStyleCnt="2"/>
      <dgm:spPr/>
      <dgm:t>
        <a:bodyPr/>
        <a:lstStyle/>
        <a:p>
          <a:endParaRPr lang="en-US"/>
        </a:p>
      </dgm:t>
    </dgm:pt>
    <dgm:pt modelId="{3E1B9826-2845-4791-A59A-3A34D93BC9E1}" type="pres">
      <dgm:prSet presAssocID="{73371E91-A4FE-4A96-B899-83155D8652D5}" presName="composite1" presStyleCnt="0"/>
      <dgm:spPr/>
    </dgm:pt>
    <dgm:pt modelId="{686C35B0-8B01-4E71-BDD3-BE4EC73284FA}" type="pres">
      <dgm:prSet presAssocID="{73371E91-A4FE-4A96-B899-83155D8652D5}" presName="dummyNode1" presStyleLbl="node1" presStyleIdx="1" presStyleCnt="3"/>
      <dgm:spPr/>
    </dgm:pt>
    <dgm:pt modelId="{482CC47A-1133-4C71-B067-8027EEEFA4E3}" type="pres">
      <dgm:prSet presAssocID="{73371E91-A4FE-4A96-B899-83155D8652D5}" presName="childNode1" presStyleLbl="bgAcc1" presStyleIdx="2" presStyleCnt="3">
        <dgm:presLayoutVars>
          <dgm:bulletEnabled val="1"/>
        </dgm:presLayoutVars>
      </dgm:prSet>
      <dgm:spPr/>
      <dgm:t>
        <a:bodyPr/>
        <a:lstStyle/>
        <a:p>
          <a:endParaRPr lang="en-US"/>
        </a:p>
      </dgm:t>
    </dgm:pt>
    <dgm:pt modelId="{6C07A2A6-8894-4B10-AAFA-5DB825EE5E33}" type="pres">
      <dgm:prSet presAssocID="{73371E91-A4FE-4A96-B899-83155D8652D5}" presName="childNode1tx" presStyleLbl="bgAcc1" presStyleIdx="2" presStyleCnt="3">
        <dgm:presLayoutVars>
          <dgm:bulletEnabled val="1"/>
        </dgm:presLayoutVars>
      </dgm:prSet>
      <dgm:spPr/>
      <dgm:t>
        <a:bodyPr/>
        <a:lstStyle/>
        <a:p>
          <a:endParaRPr lang="en-US"/>
        </a:p>
      </dgm:t>
    </dgm:pt>
    <dgm:pt modelId="{49A2BEDA-5AD3-4597-AB02-24946B09F0B7}" type="pres">
      <dgm:prSet presAssocID="{73371E91-A4FE-4A96-B899-83155D8652D5}" presName="parentNode1" presStyleLbl="node1" presStyleIdx="2" presStyleCnt="3">
        <dgm:presLayoutVars>
          <dgm:chMax val="1"/>
          <dgm:bulletEnabled val="1"/>
        </dgm:presLayoutVars>
      </dgm:prSet>
      <dgm:spPr/>
      <dgm:t>
        <a:bodyPr/>
        <a:lstStyle/>
        <a:p>
          <a:endParaRPr lang="en-US"/>
        </a:p>
      </dgm:t>
    </dgm:pt>
    <dgm:pt modelId="{D784095F-A7EC-43D8-BE9C-4C2E6591327C}" type="pres">
      <dgm:prSet presAssocID="{73371E91-A4FE-4A96-B899-83155D8652D5}" presName="connSite1" presStyleCnt="0"/>
      <dgm:spPr/>
    </dgm:pt>
  </dgm:ptLst>
  <dgm:cxnLst>
    <dgm:cxn modelId="{B7B27741-A6AF-4372-8BDC-9675CAD26AA5}" type="presOf" srcId="{DB194A6C-0417-49B9-AF49-FBC9B634F037}" destId="{9EC22991-9F07-47C6-A6BC-B7479DC145CD}" srcOrd="0" destOrd="0" presId="urn:microsoft.com/office/officeart/2005/8/layout/hProcess4"/>
    <dgm:cxn modelId="{B63F2A11-10E5-42D6-A068-6020D38E3E2B}" type="presOf" srcId="{94F9FD3B-6D8C-4846-8E73-D22146310510}" destId="{6035393E-CD22-41B2-8ACA-FCC73CC91E4E}" srcOrd="0" destOrd="0" presId="urn:microsoft.com/office/officeart/2005/8/layout/hProcess4"/>
    <dgm:cxn modelId="{382F8698-ABCA-4B33-AB3A-7F7F01BFB376}" srcId="{55EA090A-3F20-4B8F-8467-FB610C6A2523}" destId="{73371E91-A4FE-4A96-B899-83155D8652D5}" srcOrd="2" destOrd="0" parTransId="{7CEBE4CA-A175-4590-BADB-BEA65DC15B3A}" sibTransId="{CABE06EA-0FE3-4F23-BA1F-4669B8C6E99C}"/>
    <dgm:cxn modelId="{885166C3-FA12-459F-A7AF-B50985A2116F}" type="presOf" srcId="{C48DCE3A-C4E3-4B90-AB19-C623B03CEC25}" destId="{1390A296-3FCD-4420-A32F-4319BD95457E}" srcOrd="0" destOrd="0" presId="urn:microsoft.com/office/officeart/2005/8/layout/hProcess4"/>
    <dgm:cxn modelId="{64C96531-07D2-4C41-AEF6-0DFC46D8DA2E}" srcId="{D8E335BF-33FA-4103-800A-0740018B197B}" destId="{FCEB9496-35FE-4C1B-9DE3-ABAB8A2D231C}" srcOrd="1" destOrd="0" parTransId="{448E2C92-EAB2-401F-AFCD-6B4982E364B0}" sibTransId="{3793A3B7-7E56-490C-AB68-036D06A894F1}"/>
    <dgm:cxn modelId="{141CF245-CB81-448C-933F-D6DCB8A457E6}" type="presOf" srcId="{94F9FD3B-6D8C-4846-8E73-D22146310510}" destId="{B272FBBE-1DD1-42FA-AE71-80A04CB885D3}" srcOrd="1" destOrd="0" presId="urn:microsoft.com/office/officeart/2005/8/layout/hProcess4"/>
    <dgm:cxn modelId="{24559CBA-D5B4-49EF-BEE9-05CC0B0A97B8}" srcId="{A395AEFE-8CDF-44FA-B3E7-8948AA6AF7F0}" destId="{496F0398-15F5-4EB0-97B9-B3FA19572027}" srcOrd="1" destOrd="0" parTransId="{BB238DC3-0799-4997-A7B6-0962EDC476EB}" sibTransId="{C0123FFA-B40C-4BA0-BEAB-3498F52A51FE}"/>
    <dgm:cxn modelId="{639F11A2-970B-4DDE-91A5-0A16B84CC7EB}" type="presOf" srcId="{A395AEFE-8CDF-44FA-B3E7-8948AA6AF7F0}" destId="{96FE736D-829B-4245-B191-8E634336A28B}" srcOrd="0" destOrd="0" presId="urn:microsoft.com/office/officeart/2005/8/layout/hProcess4"/>
    <dgm:cxn modelId="{744700F5-D17B-4F8E-83A9-BFD361E8D4E6}" type="presOf" srcId="{FCEB9496-35FE-4C1B-9DE3-ABAB8A2D231C}" destId="{570E1B77-9274-4CE0-B5D5-CB8A9D1F6E17}" srcOrd="1" destOrd="1" presId="urn:microsoft.com/office/officeart/2005/8/layout/hProcess4"/>
    <dgm:cxn modelId="{73349B9F-03C6-48F8-8D77-85F07B1E9824}" srcId="{73371E91-A4FE-4A96-B899-83155D8652D5}" destId="{A2858963-F225-4AF7-9012-1478094231EC}" srcOrd="1" destOrd="0" parTransId="{2CACB1B8-1D9F-4EE0-B961-D54FE3C54666}" sibTransId="{83B2CE2E-6F8C-4AF8-8EAC-6192A2F23D07}"/>
    <dgm:cxn modelId="{78CF141B-AA17-4918-AD06-7E426595F9B2}" type="presOf" srcId="{55EA090A-3F20-4B8F-8467-FB610C6A2523}" destId="{7641DB2E-FECF-4415-8D74-BC4F338D51C6}" srcOrd="0" destOrd="0" presId="urn:microsoft.com/office/officeart/2005/8/layout/hProcess4"/>
    <dgm:cxn modelId="{6D04E139-B276-4691-81B2-0E8C207128DC}" type="presOf" srcId="{5BD19ACE-F70C-4E44-A94B-D81F9A28B303}" destId="{7891F01B-1561-48AC-BAA3-B4721E2E7689}" srcOrd="0" destOrd="0" presId="urn:microsoft.com/office/officeart/2005/8/layout/hProcess4"/>
    <dgm:cxn modelId="{62A95222-F1EC-4B8B-A800-E0F3B0CE791D}" type="presOf" srcId="{C48DCE3A-C4E3-4B90-AB19-C623B03CEC25}" destId="{570E1B77-9274-4CE0-B5D5-CB8A9D1F6E17}" srcOrd="1" destOrd="0" presId="urn:microsoft.com/office/officeart/2005/8/layout/hProcess4"/>
    <dgm:cxn modelId="{75A549BC-6E53-4B2A-BD4F-9D4BE11DB91F}" type="presOf" srcId="{A2858963-F225-4AF7-9012-1478094231EC}" destId="{6C07A2A6-8894-4B10-AAFA-5DB825EE5E33}" srcOrd="1" destOrd="1" presId="urn:microsoft.com/office/officeart/2005/8/layout/hProcess4"/>
    <dgm:cxn modelId="{2F826DFA-8A2A-4D3A-B4A3-F24C3DD86C7D}" srcId="{55EA090A-3F20-4B8F-8467-FB610C6A2523}" destId="{A395AEFE-8CDF-44FA-B3E7-8948AA6AF7F0}" srcOrd="1" destOrd="0" parTransId="{075ABDBB-A52E-4001-9711-26C70D9DA34D}" sibTransId="{5BD19ACE-F70C-4E44-A94B-D81F9A28B303}"/>
    <dgm:cxn modelId="{C9DE7B63-19CE-46F1-AC4E-EA923758E437}" type="presOf" srcId="{FC307435-ABDA-486B-B400-C866223C8307}" destId="{6C07A2A6-8894-4B10-AAFA-5DB825EE5E33}" srcOrd="1" destOrd="0" presId="urn:microsoft.com/office/officeart/2005/8/layout/hProcess4"/>
    <dgm:cxn modelId="{F5A633F7-9C69-4E70-AE54-54D3146C3A7C}" type="presOf" srcId="{FCEB9496-35FE-4C1B-9DE3-ABAB8A2D231C}" destId="{1390A296-3FCD-4420-A32F-4319BD95457E}" srcOrd="0" destOrd="1" presId="urn:microsoft.com/office/officeart/2005/8/layout/hProcess4"/>
    <dgm:cxn modelId="{8B388A04-2475-46D2-B355-1B61236CBAB1}" type="presOf" srcId="{73371E91-A4FE-4A96-B899-83155D8652D5}" destId="{49A2BEDA-5AD3-4597-AB02-24946B09F0B7}" srcOrd="0" destOrd="0" presId="urn:microsoft.com/office/officeart/2005/8/layout/hProcess4"/>
    <dgm:cxn modelId="{BB4D7C20-C7C2-48C9-84AC-DF4C6D3F6647}" type="presOf" srcId="{D8E335BF-33FA-4103-800A-0740018B197B}" destId="{FBBBCA2C-B4F9-4F2A-BCA3-0A537833C0B8}" srcOrd="0" destOrd="0" presId="urn:microsoft.com/office/officeart/2005/8/layout/hProcess4"/>
    <dgm:cxn modelId="{FF04F229-FFC5-4B48-A34E-5A2990D2ECCB}" type="presOf" srcId="{FC307435-ABDA-486B-B400-C866223C8307}" destId="{482CC47A-1133-4C71-B067-8027EEEFA4E3}" srcOrd="0" destOrd="0" presId="urn:microsoft.com/office/officeart/2005/8/layout/hProcess4"/>
    <dgm:cxn modelId="{0EE5D832-6804-42F0-8278-402CDC6A3F3D}" type="presOf" srcId="{02BE2930-7F5D-4419-81E1-C55F76826801}" destId="{B272FBBE-1DD1-42FA-AE71-80A04CB885D3}" srcOrd="1" destOrd="2" presId="urn:microsoft.com/office/officeart/2005/8/layout/hProcess4"/>
    <dgm:cxn modelId="{C43C3805-5633-4637-9084-8042902F34D6}" srcId="{A395AEFE-8CDF-44FA-B3E7-8948AA6AF7F0}" destId="{94F9FD3B-6D8C-4846-8E73-D22146310510}" srcOrd="0" destOrd="0" parTransId="{AB13A641-6450-4CDB-9BF4-DB24ACBDA47D}" sibTransId="{4AA731E8-E474-4FDC-B7C0-C799CCB0EF8B}"/>
    <dgm:cxn modelId="{171401AB-6F6A-46EE-A8DC-4440C0113008}" type="presOf" srcId="{496F0398-15F5-4EB0-97B9-B3FA19572027}" destId="{B272FBBE-1DD1-42FA-AE71-80A04CB885D3}" srcOrd="1" destOrd="1" presId="urn:microsoft.com/office/officeart/2005/8/layout/hProcess4"/>
    <dgm:cxn modelId="{1064FCC4-2795-4921-9B12-2F6EB37F5131}" type="presOf" srcId="{02BE2930-7F5D-4419-81E1-C55F76826801}" destId="{6035393E-CD22-41B2-8ACA-FCC73CC91E4E}" srcOrd="0" destOrd="2" presId="urn:microsoft.com/office/officeart/2005/8/layout/hProcess4"/>
    <dgm:cxn modelId="{89032864-64B3-479C-A203-299AAE8D3F32}" srcId="{55EA090A-3F20-4B8F-8467-FB610C6A2523}" destId="{D8E335BF-33FA-4103-800A-0740018B197B}" srcOrd="0" destOrd="0" parTransId="{125243AB-D0B6-41FF-AB90-E4D1867961FB}" sibTransId="{DB194A6C-0417-49B9-AF49-FBC9B634F037}"/>
    <dgm:cxn modelId="{6C5FF787-BFCF-4D8D-A134-41289F1BFFDF}" srcId="{A395AEFE-8CDF-44FA-B3E7-8948AA6AF7F0}" destId="{02BE2930-7F5D-4419-81E1-C55F76826801}" srcOrd="2" destOrd="0" parTransId="{32BE0B2B-7BF2-40DC-A0C9-B626F58132FD}" sibTransId="{78750493-2C33-416E-8F1F-78D069D06F89}"/>
    <dgm:cxn modelId="{AE55E826-A68E-4346-B9AF-BC1CCEE9FF92}" srcId="{D8E335BF-33FA-4103-800A-0740018B197B}" destId="{C48DCE3A-C4E3-4B90-AB19-C623B03CEC25}" srcOrd="0" destOrd="0" parTransId="{D2D267DF-58F6-4D8B-9D88-59AA08AC6419}" sibTransId="{93D2AC87-6F14-4C5B-B9F7-69BED41D8526}"/>
    <dgm:cxn modelId="{0AEF8D0A-2B3D-4E5F-9FE8-1FD02904CEA0}" type="presOf" srcId="{496F0398-15F5-4EB0-97B9-B3FA19572027}" destId="{6035393E-CD22-41B2-8ACA-FCC73CC91E4E}" srcOrd="0" destOrd="1" presId="urn:microsoft.com/office/officeart/2005/8/layout/hProcess4"/>
    <dgm:cxn modelId="{0F78E119-D5C2-4FB6-B5AB-6E05F5F3FC62}" srcId="{73371E91-A4FE-4A96-B899-83155D8652D5}" destId="{FC307435-ABDA-486B-B400-C866223C8307}" srcOrd="0" destOrd="0" parTransId="{4D49E514-0FB8-41E9-A96E-6AEF1AF942BC}" sibTransId="{BAAEBC03-1E81-4F36-9A08-A1E3FB245AF5}"/>
    <dgm:cxn modelId="{3DEAA5A3-B6EB-4ACC-8B6A-77B15A71D421}" type="presOf" srcId="{A2858963-F225-4AF7-9012-1478094231EC}" destId="{482CC47A-1133-4C71-B067-8027EEEFA4E3}" srcOrd="0" destOrd="1" presId="urn:microsoft.com/office/officeart/2005/8/layout/hProcess4"/>
    <dgm:cxn modelId="{A7C65298-F828-4A06-9FE0-81F2CADDD43B}" type="presParOf" srcId="{7641DB2E-FECF-4415-8D74-BC4F338D51C6}" destId="{F360ECF8-91A7-4FEF-83EC-C3D2EFB8FB66}" srcOrd="0" destOrd="0" presId="urn:microsoft.com/office/officeart/2005/8/layout/hProcess4"/>
    <dgm:cxn modelId="{6A81AD0C-BD6D-4598-9FB9-F7726525723A}" type="presParOf" srcId="{7641DB2E-FECF-4415-8D74-BC4F338D51C6}" destId="{4388152C-6C1E-4EC5-83A2-8A8FEA014D4B}" srcOrd="1" destOrd="0" presId="urn:microsoft.com/office/officeart/2005/8/layout/hProcess4"/>
    <dgm:cxn modelId="{52F6DBA5-7D24-471E-B4B0-1D7B2E124CFE}" type="presParOf" srcId="{7641DB2E-FECF-4415-8D74-BC4F338D51C6}" destId="{A652FEF2-9456-4AB9-99D2-0FDBB49F502A}" srcOrd="2" destOrd="0" presId="urn:microsoft.com/office/officeart/2005/8/layout/hProcess4"/>
    <dgm:cxn modelId="{FF9E5117-36E3-41D7-AB5B-998CA9A6BFFF}" type="presParOf" srcId="{A652FEF2-9456-4AB9-99D2-0FDBB49F502A}" destId="{CA69BD7B-C83E-46FD-99C6-A8773FB146DA}" srcOrd="0" destOrd="0" presId="urn:microsoft.com/office/officeart/2005/8/layout/hProcess4"/>
    <dgm:cxn modelId="{1323CF9A-844E-4970-93DD-BED15083D048}" type="presParOf" srcId="{CA69BD7B-C83E-46FD-99C6-A8773FB146DA}" destId="{C36FCF92-3EE0-4D49-8A09-F1BF0B1F3E65}" srcOrd="0" destOrd="0" presId="urn:microsoft.com/office/officeart/2005/8/layout/hProcess4"/>
    <dgm:cxn modelId="{5009AD0A-E127-4923-8D0F-82132BB8006A}" type="presParOf" srcId="{CA69BD7B-C83E-46FD-99C6-A8773FB146DA}" destId="{1390A296-3FCD-4420-A32F-4319BD95457E}" srcOrd="1" destOrd="0" presId="urn:microsoft.com/office/officeart/2005/8/layout/hProcess4"/>
    <dgm:cxn modelId="{B8D4E44C-0C40-402A-8E84-A59A166BF9B4}" type="presParOf" srcId="{CA69BD7B-C83E-46FD-99C6-A8773FB146DA}" destId="{570E1B77-9274-4CE0-B5D5-CB8A9D1F6E17}" srcOrd="2" destOrd="0" presId="urn:microsoft.com/office/officeart/2005/8/layout/hProcess4"/>
    <dgm:cxn modelId="{5FB74903-AD7F-453E-9E28-341CFA0650E3}" type="presParOf" srcId="{CA69BD7B-C83E-46FD-99C6-A8773FB146DA}" destId="{FBBBCA2C-B4F9-4F2A-BCA3-0A537833C0B8}" srcOrd="3" destOrd="0" presId="urn:microsoft.com/office/officeart/2005/8/layout/hProcess4"/>
    <dgm:cxn modelId="{83515389-07DB-4EB8-900F-E270CE77BD69}" type="presParOf" srcId="{CA69BD7B-C83E-46FD-99C6-A8773FB146DA}" destId="{E5A75F1A-235B-4E29-90EB-3B0844FE1315}" srcOrd="4" destOrd="0" presId="urn:microsoft.com/office/officeart/2005/8/layout/hProcess4"/>
    <dgm:cxn modelId="{B14B8811-EED1-4ED8-87E3-0564A93DA0C3}" type="presParOf" srcId="{A652FEF2-9456-4AB9-99D2-0FDBB49F502A}" destId="{9EC22991-9F07-47C6-A6BC-B7479DC145CD}" srcOrd="1" destOrd="0" presId="urn:microsoft.com/office/officeart/2005/8/layout/hProcess4"/>
    <dgm:cxn modelId="{47135A95-F479-4EA8-9569-6B5539EC5FCB}" type="presParOf" srcId="{A652FEF2-9456-4AB9-99D2-0FDBB49F502A}" destId="{D9D1B965-42DB-4DFC-809F-CB869BB9EB27}" srcOrd="2" destOrd="0" presId="urn:microsoft.com/office/officeart/2005/8/layout/hProcess4"/>
    <dgm:cxn modelId="{738DAF60-CFDE-4994-9EF5-68555B425A8E}" type="presParOf" srcId="{D9D1B965-42DB-4DFC-809F-CB869BB9EB27}" destId="{6F86A0C7-8809-45D4-974F-40822476DE87}" srcOrd="0" destOrd="0" presId="urn:microsoft.com/office/officeart/2005/8/layout/hProcess4"/>
    <dgm:cxn modelId="{29929691-19A6-4A05-A328-49886EACFAE9}" type="presParOf" srcId="{D9D1B965-42DB-4DFC-809F-CB869BB9EB27}" destId="{6035393E-CD22-41B2-8ACA-FCC73CC91E4E}" srcOrd="1" destOrd="0" presId="urn:microsoft.com/office/officeart/2005/8/layout/hProcess4"/>
    <dgm:cxn modelId="{E40257C0-1ACC-4069-A13F-8AED8713A5C0}" type="presParOf" srcId="{D9D1B965-42DB-4DFC-809F-CB869BB9EB27}" destId="{B272FBBE-1DD1-42FA-AE71-80A04CB885D3}" srcOrd="2" destOrd="0" presId="urn:microsoft.com/office/officeart/2005/8/layout/hProcess4"/>
    <dgm:cxn modelId="{89E4C418-D905-4E61-95A0-3014F443A389}" type="presParOf" srcId="{D9D1B965-42DB-4DFC-809F-CB869BB9EB27}" destId="{96FE736D-829B-4245-B191-8E634336A28B}" srcOrd="3" destOrd="0" presId="urn:microsoft.com/office/officeart/2005/8/layout/hProcess4"/>
    <dgm:cxn modelId="{BDFAFDD6-8DD4-4BD5-8284-29F0E226E57B}" type="presParOf" srcId="{D9D1B965-42DB-4DFC-809F-CB869BB9EB27}" destId="{90E8E26A-FEAD-4B45-A9D3-F58048AC6F6F}" srcOrd="4" destOrd="0" presId="urn:microsoft.com/office/officeart/2005/8/layout/hProcess4"/>
    <dgm:cxn modelId="{6120C327-46CE-49F7-89A9-5ED9A64901EC}" type="presParOf" srcId="{A652FEF2-9456-4AB9-99D2-0FDBB49F502A}" destId="{7891F01B-1561-48AC-BAA3-B4721E2E7689}" srcOrd="3" destOrd="0" presId="urn:microsoft.com/office/officeart/2005/8/layout/hProcess4"/>
    <dgm:cxn modelId="{A6C3922E-F9BC-4779-B23C-7C6992E41209}" type="presParOf" srcId="{A652FEF2-9456-4AB9-99D2-0FDBB49F502A}" destId="{3E1B9826-2845-4791-A59A-3A34D93BC9E1}" srcOrd="4" destOrd="0" presId="urn:microsoft.com/office/officeart/2005/8/layout/hProcess4"/>
    <dgm:cxn modelId="{130F1273-B900-4600-96C3-5D880E648E26}" type="presParOf" srcId="{3E1B9826-2845-4791-A59A-3A34D93BC9E1}" destId="{686C35B0-8B01-4E71-BDD3-BE4EC73284FA}" srcOrd="0" destOrd="0" presId="urn:microsoft.com/office/officeart/2005/8/layout/hProcess4"/>
    <dgm:cxn modelId="{111EE99C-790E-4915-AF81-CCC5E0F6CD57}" type="presParOf" srcId="{3E1B9826-2845-4791-A59A-3A34D93BC9E1}" destId="{482CC47A-1133-4C71-B067-8027EEEFA4E3}" srcOrd="1" destOrd="0" presId="urn:microsoft.com/office/officeart/2005/8/layout/hProcess4"/>
    <dgm:cxn modelId="{FC22DB7F-C884-47C0-BAEA-2E41375A0A86}" type="presParOf" srcId="{3E1B9826-2845-4791-A59A-3A34D93BC9E1}" destId="{6C07A2A6-8894-4B10-AAFA-5DB825EE5E33}" srcOrd="2" destOrd="0" presId="urn:microsoft.com/office/officeart/2005/8/layout/hProcess4"/>
    <dgm:cxn modelId="{90254ABE-E811-4F32-AAC6-A39D58204A11}" type="presParOf" srcId="{3E1B9826-2845-4791-A59A-3A34D93BC9E1}" destId="{49A2BEDA-5AD3-4597-AB02-24946B09F0B7}" srcOrd="3" destOrd="0" presId="urn:microsoft.com/office/officeart/2005/8/layout/hProcess4"/>
    <dgm:cxn modelId="{F2CFC970-DDC0-4930-A799-4FCF414DAB37}" type="presParOf" srcId="{3E1B9826-2845-4791-A59A-3A34D93BC9E1}" destId="{D784095F-A7EC-43D8-BE9C-4C2E6591327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EA090A-3F20-4B8F-8467-FB610C6A252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D8E335BF-33FA-4103-800A-0740018B197B}">
      <dgm:prSet phldrT="[Text]"/>
      <dgm:spPr/>
      <dgm:t>
        <a:bodyPr/>
        <a:lstStyle/>
        <a:p>
          <a:r>
            <a:rPr lang="en-US" dirty="0" smtClean="0"/>
            <a:t>Collection</a:t>
          </a:r>
          <a:endParaRPr lang="en-US" dirty="0"/>
        </a:p>
      </dgm:t>
    </dgm:pt>
    <dgm:pt modelId="{125243AB-D0B6-41FF-AB90-E4D1867961FB}" type="parTrans" cxnId="{89032864-64B3-479C-A203-299AAE8D3F32}">
      <dgm:prSet/>
      <dgm:spPr/>
      <dgm:t>
        <a:bodyPr/>
        <a:lstStyle/>
        <a:p>
          <a:endParaRPr lang="en-US"/>
        </a:p>
      </dgm:t>
    </dgm:pt>
    <dgm:pt modelId="{DB194A6C-0417-49B9-AF49-FBC9B634F037}" type="sibTrans" cxnId="{89032864-64B3-479C-A203-299AAE8D3F32}">
      <dgm:prSet/>
      <dgm:spPr/>
      <dgm:t>
        <a:bodyPr/>
        <a:lstStyle/>
        <a:p>
          <a:endParaRPr lang="en-US"/>
        </a:p>
      </dgm:t>
    </dgm:pt>
    <dgm:pt modelId="{C48DCE3A-C4E3-4B90-AB19-C623B03CEC25}">
      <dgm:prSet phldrT="[Text]"/>
      <dgm:spPr/>
      <dgm:t>
        <a:bodyPr/>
        <a:lstStyle/>
        <a:p>
          <a:r>
            <a:rPr lang="en-US" dirty="0" smtClean="0"/>
            <a:t>Glossary </a:t>
          </a:r>
          <a:endParaRPr lang="en-US" dirty="0"/>
        </a:p>
      </dgm:t>
    </dgm:pt>
    <dgm:pt modelId="{D2D267DF-58F6-4D8B-9D88-59AA08AC6419}" type="parTrans" cxnId="{AE55E826-A68E-4346-B9AF-BC1CCEE9FF92}">
      <dgm:prSet/>
      <dgm:spPr/>
      <dgm:t>
        <a:bodyPr/>
        <a:lstStyle/>
        <a:p>
          <a:endParaRPr lang="en-US"/>
        </a:p>
      </dgm:t>
    </dgm:pt>
    <dgm:pt modelId="{93D2AC87-6F14-4C5B-B9F7-69BED41D8526}" type="sibTrans" cxnId="{AE55E826-A68E-4346-B9AF-BC1CCEE9FF92}">
      <dgm:prSet/>
      <dgm:spPr/>
      <dgm:t>
        <a:bodyPr/>
        <a:lstStyle/>
        <a:p>
          <a:endParaRPr lang="en-US"/>
        </a:p>
      </dgm:t>
    </dgm:pt>
    <dgm:pt modelId="{FCEB9496-35FE-4C1B-9DE3-ABAB8A2D231C}">
      <dgm:prSet phldrT="[Text]"/>
      <dgm:spPr/>
      <dgm:t>
        <a:bodyPr/>
        <a:lstStyle/>
        <a:p>
          <a:r>
            <a:rPr lang="en-US" dirty="0" smtClean="0"/>
            <a:t>Other Collateral</a:t>
          </a:r>
          <a:endParaRPr lang="en-US" dirty="0"/>
        </a:p>
      </dgm:t>
    </dgm:pt>
    <dgm:pt modelId="{448E2C92-EAB2-401F-AFCD-6B4982E364B0}" type="parTrans" cxnId="{64C96531-07D2-4C41-AEF6-0DFC46D8DA2E}">
      <dgm:prSet/>
      <dgm:spPr/>
      <dgm:t>
        <a:bodyPr/>
        <a:lstStyle/>
        <a:p>
          <a:endParaRPr lang="en-US"/>
        </a:p>
      </dgm:t>
    </dgm:pt>
    <dgm:pt modelId="{3793A3B7-7E56-490C-AB68-036D06A894F1}" type="sibTrans" cxnId="{64C96531-07D2-4C41-AEF6-0DFC46D8DA2E}">
      <dgm:prSet/>
      <dgm:spPr/>
      <dgm:t>
        <a:bodyPr/>
        <a:lstStyle/>
        <a:p>
          <a:endParaRPr lang="en-US"/>
        </a:p>
      </dgm:t>
    </dgm:pt>
    <dgm:pt modelId="{A395AEFE-8CDF-44FA-B3E7-8948AA6AF7F0}">
      <dgm:prSet phldrT="[Text]"/>
      <dgm:spPr/>
      <dgm:t>
        <a:bodyPr/>
        <a:lstStyle/>
        <a:p>
          <a:r>
            <a:rPr lang="en-US" dirty="0" smtClean="0"/>
            <a:t>Dissemination</a:t>
          </a:r>
          <a:endParaRPr lang="en-US" dirty="0"/>
        </a:p>
      </dgm:t>
    </dgm:pt>
    <dgm:pt modelId="{075ABDBB-A52E-4001-9711-26C70D9DA34D}" type="parTrans" cxnId="{2F826DFA-8A2A-4D3A-B4A3-F24C3DD86C7D}">
      <dgm:prSet/>
      <dgm:spPr/>
      <dgm:t>
        <a:bodyPr/>
        <a:lstStyle/>
        <a:p>
          <a:endParaRPr lang="en-US"/>
        </a:p>
      </dgm:t>
    </dgm:pt>
    <dgm:pt modelId="{5BD19ACE-F70C-4E44-A94B-D81F9A28B303}" type="sibTrans" cxnId="{2F826DFA-8A2A-4D3A-B4A3-F24C3DD86C7D}">
      <dgm:prSet/>
      <dgm:spPr/>
      <dgm:t>
        <a:bodyPr/>
        <a:lstStyle/>
        <a:p>
          <a:endParaRPr lang="en-US"/>
        </a:p>
      </dgm:t>
    </dgm:pt>
    <dgm:pt modelId="{94F9FD3B-6D8C-4846-8E73-D22146310510}">
      <dgm:prSet phldrT="[Text]"/>
      <dgm:spPr/>
      <dgm:t>
        <a:bodyPr/>
        <a:lstStyle/>
        <a:p>
          <a:r>
            <a:rPr lang="en-US" dirty="0" smtClean="0"/>
            <a:t>Institutions</a:t>
          </a:r>
          <a:endParaRPr lang="en-US" dirty="0"/>
        </a:p>
      </dgm:t>
    </dgm:pt>
    <dgm:pt modelId="{AB13A641-6450-4CDB-9BF4-DB24ACBDA47D}" type="parTrans" cxnId="{C43C3805-5633-4637-9084-8042902F34D6}">
      <dgm:prSet/>
      <dgm:spPr/>
      <dgm:t>
        <a:bodyPr/>
        <a:lstStyle/>
        <a:p>
          <a:endParaRPr lang="en-US"/>
        </a:p>
      </dgm:t>
    </dgm:pt>
    <dgm:pt modelId="{4AA731E8-E474-4FDC-B7C0-C799CCB0EF8B}" type="sibTrans" cxnId="{C43C3805-5633-4637-9084-8042902F34D6}">
      <dgm:prSet/>
      <dgm:spPr/>
      <dgm:t>
        <a:bodyPr/>
        <a:lstStyle/>
        <a:p>
          <a:endParaRPr lang="en-US"/>
        </a:p>
      </dgm:t>
    </dgm:pt>
    <dgm:pt modelId="{496F0398-15F5-4EB0-97B9-B3FA19572027}">
      <dgm:prSet phldrT="[Text]"/>
      <dgm:spPr/>
      <dgm:t>
        <a:bodyPr/>
        <a:lstStyle/>
        <a:p>
          <a:r>
            <a:rPr lang="en-US" dirty="0" smtClean="0"/>
            <a:t>Third Parties</a:t>
          </a:r>
          <a:endParaRPr lang="en-US" dirty="0"/>
        </a:p>
      </dgm:t>
    </dgm:pt>
    <dgm:pt modelId="{BB238DC3-0799-4997-A7B6-0962EDC476EB}" type="parTrans" cxnId="{24559CBA-D5B4-49EF-BEE9-05CC0B0A97B8}">
      <dgm:prSet/>
      <dgm:spPr/>
      <dgm:t>
        <a:bodyPr/>
        <a:lstStyle/>
        <a:p>
          <a:endParaRPr lang="en-US"/>
        </a:p>
      </dgm:t>
    </dgm:pt>
    <dgm:pt modelId="{C0123FFA-B40C-4BA0-BEAB-3498F52A51FE}" type="sibTrans" cxnId="{24559CBA-D5B4-49EF-BEE9-05CC0B0A97B8}">
      <dgm:prSet/>
      <dgm:spPr/>
      <dgm:t>
        <a:bodyPr/>
        <a:lstStyle/>
        <a:p>
          <a:endParaRPr lang="en-US"/>
        </a:p>
      </dgm:t>
    </dgm:pt>
    <dgm:pt modelId="{73371E91-A4FE-4A96-B899-83155D8652D5}">
      <dgm:prSet phldrT="[Text]"/>
      <dgm:spPr/>
      <dgm:t>
        <a:bodyPr/>
        <a:lstStyle/>
        <a:p>
          <a:r>
            <a:rPr lang="en-US" dirty="0" smtClean="0"/>
            <a:t>Testing</a:t>
          </a:r>
          <a:endParaRPr lang="en-US" dirty="0"/>
        </a:p>
      </dgm:t>
    </dgm:pt>
    <dgm:pt modelId="{7CEBE4CA-A175-4590-BADB-BEA65DC15B3A}" type="parTrans" cxnId="{382F8698-ABCA-4B33-AB3A-7F7F01BFB376}">
      <dgm:prSet/>
      <dgm:spPr/>
      <dgm:t>
        <a:bodyPr/>
        <a:lstStyle/>
        <a:p>
          <a:endParaRPr lang="en-US"/>
        </a:p>
      </dgm:t>
    </dgm:pt>
    <dgm:pt modelId="{CABE06EA-0FE3-4F23-BA1F-4669B8C6E99C}" type="sibTrans" cxnId="{382F8698-ABCA-4B33-AB3A-7F7F01BFB376}">
      <dgm:prSet/>
      <dgm:spPr/>
      <dgm:t>
        <a:bodyPr/>
        <a:lstStyle/>
        <a:p>
          <a:endParaRPr lang="en-US"/>
        </a:p>
      </dgm:t>
    </dgm:pt>
    <dgm:pt modelId="{FC307435-ABDA-486B-B400-C866223C8307}">
      <dgm:prSet phldrT="[Text]"/>
      <dgm:spPr/>
      <dgm:t>
        <a:bodyPr/>
        <a:lstStyle/>
        <a:p>
          <a:r>
            <a:rPr lang="en-US" dirty="0" smtClean="0"/>
            <a:t>Evaluate Acceptance</a:t>
          </a:r>
          <a:endParaRPr lang="en-US" dirty="0"/>
        </a:p>
      </dgm:t>
    </dgm:pt>
    <dgm:pt modelId="{4D49E514-0FB8-41E9-A96E-6AEF1AF942BC}" type="parTrans" cxnId="{0F78E119-D5C2-4FB6-B5AB-6E05F5F3FC62}">
      <dgm:prSet/>
      <dgm:spPr/>
      <dgm:t>
        <a:bodyPr/>
        <a:lstStyle/>
        <a:p>
          <a:endParaRPr lang="en-US"/>
        </a:p>
      </dgm:t>
    </dgm:pt>
    <dgm:pt modelId="{BAAEBC03-1E81-4F36-9A08-A1E3FB245AF5}" type="sibTrans" cxnId="{0F78E119-D5C2-4FB6-B5AB-6E05F5F3FC62}">
      <dgm:prSet/>
      <dgm:spPr/>
      <dgm:t>
        <a:bodyPr/>
        <a:lstStyle/>
        <a:p>
          <a:endParaRPr lang="en-US"/>
        </a:p>
      </dgm:t>
    </dgm:pt>
    <dgm:pt modelId="{02BE2930-7F5D-4419-81E1-C55F76826801}">
      <dgm:prSet phldrT="[Text]"/>
      <dgm:spPr/>
      <dgm:t>
        <a:bodyPr/>
        <a:lstStyle/>
        <a:p>
          <a:r>
            <a:rPr lang="en-US" dirty="0" err="1" smtClean="0"/>
            <a:t>Grasstops</a:t>
          </a:r>
          <a:endParaRPr lang="en-US" dirty="0"/>
        </a:p>
      </dgm:t>
    </dgm:pt>
    <dgm:pt modelId="{32BE0B2B-7BF2-40DC-A0C9-B626F58132FD}" type="parTrans" cxnId="{6C5FF787-BFCF-4D8D-A134-41289F1BFFDF}">
      <dgm:prSet/>
      <dgm:spPr/>
      <dgm:t>
        <a:bodyPr/>
        <a:lstStyle/>
        <a:p>
          <a:endParaRPr lang="en-US"/>
        </a:p>
      </dgm:t>
    </dgm:pt>
    <dgm:pt modelId="{78750493-2C33-416E-8F1F-78D069D06F89}" type="sibTrans" cxnId="{6C5FF787-BFCF-4D8D-A134-41289F1BFFDF}">
      <dgm:prSet/>
      <dgm:spPr/>
      <dgm:t>
        <a:bodyPr/>
        <a:lstStyle/>
        <a:p>
          <a:endParaRPr lang="en-US"/>
        </a:p>
      </dgm:t>
    </dgm:pt>
    <dgm:pt modelId="{0DF576BD-D85C-4ABF-9416-86FE325499D4}">
      <dgm:prSet phldrT="[Text]"/>
      <dgm:spPr/>
      <dgm:t>
        <a:bodyPr/>
        <a:lstStyle/>
        <a:p>
          <a:r>
            <a:rPr lang="en-US" dirty="0" smtClean="0"/>
            <a:t>Refinement</a:t>
          </a:r>
          <a:endParaRPr lang="en-US" dirty="0"/>
        </a:p>
      </dgm:t>
    </dgm:pt>
    <dgm:pt modelId="{5EE812A4-75A9-47F6-9581-6E20B96482F4}" type="parTrans" cxnId="{A64A24A7-28DE-4D3A-A915-8A741765E185}">
      <dgm:prSet/>
      <dgm:spPr/>
      <dgm:t>
        <a:bodyPr/>
        <a:lstStyle/>
        <a:p>
          <a:endParaRPr lang="en-US"/>
        </a:p>
      </dgm:t>
    </dgm:pt>
    <dgm:pt modelId="{D1910AF2-3B4E-4707-BE24-C92AE21EB24F}" type="sibTrans" cxnId="{A64A24A7-28DE-4D3A-A915-8A741765E185}">
      <dgm:prSet/>
      <dgm:spPr/>
      <dgm:t>
        <a:bodyPr/>
        <a:lstStyle/>
        <a:p>
          <a:endParaRPr lang="en-US"/>
        </a:p>
      </dgm:t>
    </dgm:pt>
    <dgm:pt modelId="{7641DB2E-FECF-4415-8D74-BC4F338D51C6}" type="pres">
      <dgm:prSet presAssocID="{55EA090A-3F20-4B8F-8467-FB610C6A2523}" presName="Name0" presStyleCnt="0">
        <dgm:presLayoutVars>
          <dgm:dir/>
          <dgm:animLvl val="lvl"/>
          <dgm:resizeHandles val="exact"/>
        </dgm:presLayoutVars>
      </dgm:prSet>
      <dgm:spPr/>
      <dgm:t>
        <a:bodyPr/>
        <a:lstStyle/>
        <a:p>
          <a:endParaRPr lang="en-US"/>
        </a:p>
      </dgm:t>
    </dgm:pt>
    <dgm:pt modelId="{F360ECF8-91A7-4FEF-83EC-C3D2EFB8FB66}" type="pres">
      <dgm:prSet presAssocID="{55EA090A-3F20-4B8F-8467-FB610C6A2523}" presName="tSp" presStyleCnt="0"/>
      <dgm:spPr/>
    </dgm:pt>
    <dgm:pt modelId="{4388152C-6C1E-4EC5-83A2-8A8FEA014D4B}" type="pres">
      <dgm:prSet presAssocID="{55EA090A-3F20-4B8F-8467-FB610C6A2523}" presName="bSp" presStyleCnt="0"/>
      <dgm:spPr/>
    </dgm:pt>
    <dgm:pt modelId="{A652FEF2-9456-4AB9-99D2-0FDBB49F502A}" type="pres">
      <dgm:prSet presAssocID="{55EA090A-3F20-4B8F-8467-FB610C6A2523}" presName="process" presStyleCnt="0"/>
      <dgm:spPr/>
    </dgm:pt>
    <dgm:pt modelId="{CA69BD7B-C83E-46FD-99C6-A8773FB146DA}" type="pres">
      <dgm:prSet presAssocID="{D8E335BF-33FA-4103-800A-0740018B197B}" presName="composite1" presStyleCnt="0"/>
      <dgm:spPr/>
    </dgm:pt>
    <dgm:pt modelId="{C36FCF92-3EE0-4D49-8A09-F1BF0B1F3E65}" type="pres">
      <dgm:prSet presAssocID="{D8E335BF-33FA-4103-800A-0740018B197B}" presName="dummyNode1" presStyleLbl="node1" presStyleIdx="0" presStyleCnt="3"/>
      <dgm:spPr/>
    </dgm:pt>
    <dgm:pt modelId="{1390A296-3FCD-4420-A32F-4319BD95457E}" type="pres">
      <dgm:prSet presAssocID="{D8E335BF-33FA-4103-800A-0740018B197B}" presName="childNode1" presStyleLbl="bgAcc1" presStyleIdx="0" presStyleCnt="3">
        <dgm:presLayoutVars>
          <dgm:bulletEnabled val="1"/>
        </dgm:presLayoutVars>
      </dgm:prSet>
      <dgm:spPr/>
      <dgm:t>
        <a:bodyPr/>
        <a:lstStyle/>
        <a:p>
          <a:endParaRPr lang="en-US"/>
        </a:p>
      </dgm:t>
    </dgm:pt>
    <dgm:pt modelId="{570E1B77-9274-4CE0-B5D5-CB8A9D1F6E17}" type="pres">
      <dgm:prSet presAssocID="{D8E335BF-33FA-4103-800A-0740018B197B}" presName="childNode1tx" presStyleLbl="bgAcc1" presStyleIdx="0" presStyleCnt="3">
        <dgm:presLayoutVars>
          <dgm:bulletEnabled val="1"/>
        </dgm:presLayoutVars>
      </dgm:prSet>
      <dgm:spPr/>
      <dgm:t>
        <a:bodyPr/>
        <a:lstStyle/>
        <a:p>
          <a:endParaRPr lang="en-US"/>
        </a:p>
      </dgm:t>
    </dgm:pt>
    <dgm:pt modelId="{FBBBCA2C-B4F9-4F2A-BCA3-0A537833C0B8}" type="pres">
      <dgm:prSet presAssocID="{D8E335BF-33FA-4103-800A-0740018B197B}" presName="parentNode1" presStyleLbl="node1" presStyleIdx="0" presStyleCnt="3">
        <dgm:presLayoutVars>
          <dgm:chMax val="1"/>
          <dgm:bulletEnabled val="1"/>
        </dgm:presLayoutVars>
      </dgm:prSet>
      <dgm:spPr/>
      <dgm:t>
        <a:bodyPr/>
        <a:lstStyle/>
        <a:p>
          <a:endParaRPr lang="en-US"/>
        </a:p>
      </dgm:t>
    </dgm:pt>
    <dgm:pt modelId="{E5A75F1A-235B-4E29-90EB-3B0844FE1315}" type="pres">
      <dgm:prSet presAssocID="{D8E335BF-33FA-4103-800A-0740018B197B}" presName="connSite1" presStyleCnt="0"/>
      <dgm:spPr/>
    </dgm:pt>
    <dgm:pt modelId="{9EC22991-9F07-47C6-A6BC-B7479DC145CD}" type="pres">
      <dgm:prSet presAssocID="{DB194A6C-0417-49B9-AF49-FBC9B634F037}" presName="Name9" presStyleLbl="sibTrans2D1" presStyleIdx="0" presStyleCnt="2"/>
      <dgm:spPr/>
      <dgm:t>
        <a:bodyPr/>
        <a:lstStyle/>
        <a:p>
          <a:endParaRPr lang="en-US"/>
        </a:p>
      </dgm:t>
    </dgm:pt>
    <dgm:pt modelId="{D9D1B965-42DB-4DFC-809F-CB869BB9EB27}" type="pres">
      <dgm:prSet presAssocID="{A395AEFE-8CDF-44FA-B3E7-8948AA6AF7F0}" presName="composite2" presStyleCnt="0"/>
      <dgm:spPr/>
    </dgm:pt>
    <dgm:pt modelId="{6F86A0C7-8809-45D4-974F-40822476DE87}" type="pres">
      <dgm:prSet presAssocID="{A395AEFE-8CDF-44FA-B3E7-8948AA6AF7F0}" presName="dummyNode2" presStyleLbl="node1" presStyleIdx="0" presStyleCnt="3"/>
      <dgm:spPr/>
    </dgm:pt>
    <dgm:pt modelId="{6035393E-CD22-41B2-8ACA-FCC73CC91E4E}" type="pres">
      <dgm:prSet presAssocID="{A395AEFE-8CDF-44FA-B3E7-8948AA6AF7F0}" presName="childNode2" presStyleLbl="bgAcc1" presStyleIdx="1" presStyleCnt="3">
        <dgm:presLayoutVars>
          <dgm:bulletEnabled val="1"/>
        </dgm:presLayoutVars>
      </dgm:prSet>
      <dgm:spPr/>
      <dgm:t>
        <a:bodyPr/>
        <a:lstStyle/>
        <a:p>
          <a:endParaRPr lang="en-US"/>
        </a:p>
      </dgm:t>
    </dgm:pt>
    <dgm:pt modelId="{B272FBBE-1DD1-42FA-AE71-80A04CB885D3}" type="pres">
      <dgm:prSet presAssocID="{A395AEFE-8CDF-44FA-B3E7-8948AA6AF7F0}" presName="childNode2tx" presStyleLbl="bgAcc1" presStyleIdx="1" presStyleCnt="3">
        <dgm:presLayoutVars>
          <dgm:bulletEnabled val="1"/>
        </dgm:presLayoutVars>
      </dgm:prSet>
      <dgm:spPr/>
      <dgm:t>
        <a:bodyPr/>
        <a:lstStyle/>
        <a:p>
          <a:endParaRPr lang="en-US"/>
        </a:p>
      </dgm:t>
    </dgm:pt>
    <dgm:pt modelId="{96FE736D-829B-4245-B191-8E634336A28B}" type="pres">
      <dgm:prSet presAssocID="{A395AEFE-8CDF-44FA-B3E7-8948AA6AF7F0}" presName="parentNode2" presStyleLbl="node1" presStyleIdx="1" presStyleCnt="3">
        <dgm:presLayoutVars>
          <dgm:chMax val="0"/>
          <dgm:bulletEnabled val="1"/>
        </dgm:presLayoutVars>
      </dgm:prSet>
      <dgm:spPr/>
      <dgm:t>
        <a:bodyPr/>
        <a:lstStyle/>
        <a:p>
          <a:endParaRPr lang="en-US"/>
        </a:p>
      </dgm:t>
    </dgm:pt>
    <dgm:pt modelId="{90E8E26A-FEAD-4B45-A9D3-F58048AC6F6F}" type="pres">
      <dgm:prSet presAssocID="{A395AEFE-8CDF-44FA-B3E7-8948AA6AF7F0}" presName="connSite2" presStyleCnt="0"/>
      <dgm:spPr/>
    </dgm:pt>
    <dgm:pt modelId="{7891F01B-1561-48AC-BAA3-B4721E2E7689}" type="pres">
      <dgm:prSet presAssocID="{5BD19ACE-F70C-4E44-A94B-D81F9A28B303}" presName="Name18" presStyleLbl="sibTrans2D1" presStyleIdx="1" presStyleCnt="2"/>
      <dgm:spPr/>
      <dgm:t>
        <a:bodyPr/>
        <a:lstStyle/>
        <a:p>
          <a:endParaRPr lang="en-US"/>
        </a:p>
      </dgm:t>
    </dgm:pt>
    <dgm:pt modelId="{3E1B9826-2845-4791-A59A-3A34D93BC9E1}" type="pres">
      <dgm:prSet presAssocID="{73371E91-A4FE-4A96-B899-83155D8652D5}" presName="composite1" presStyleCnt="0"/>
      <dgm:spPr/>
    </dgm:pt>
    <dgm:pt modelId="{686C35B0-8B01-4E71-BDD3-BE4EC73284FA}" type="pres">
      <dgm:prSet presAssocID="{73371E91-A4FE-4A96-B899-83155D8652D5}" presName="dummyNode1" presStyleLbl="node1" presStyleIdx="1" presStyleCnt="3"/>
      <dgm:spPr/>
    </dgm:pt>
    <dgm:pt modelId="{482CC47A-1133-4C71-B067-8027EEEFA4E3}" type="pres">
      <dgm:prSet presAssocID="{73371E91-A4FE-4A96-B899-83155D8652D5}" presName="childNode1" presStyleLbl="bgAcc1" presStyleIdx="2" presStyleCnt="3">
        <dgm:presLayoutVars>
          <dgm:bulletEnabled val="1"/>
        </dgm:presLayoutVars>
      </dgm:prSet>
      <dgm:spPr/>
      <dgm:t>
        <a:bodyPr/>
        <a:lstStyle/>
        <a:p>
          <a:endParaRPr lang="en-US"/>
        </a:p>
      </dgm:t>
    </dgm:pt>
    <dgm:pt modelId="{6C07A2A6-8894-4B10-AAFA-5DB825EE5E33}" type="pres">
      <dgm:prSet presAssocID="{73371E91-A4FE-4A96-B899-83155D8652D5}" presName="childNode1tx" presStyleLbl="bgAcc1" presStyleIdx="2" presStyleCnt="3">
        <dgm:presLayoutVars>
          <dgm:bulletEnabled val="1"/>
        </dgm:presLayoutVars>
      </dgm:prSet>
      <dgm:spPr/>
      <dgm:t>
        <a:bodyPr/>
        <a:lstStyle/>
        <a:p>
          <a:endParaRPr lang="en-US"/>
        </a:p>
      </dgm:t>
    </dgm:pt>
    <dgm:pt modelId="{49A2BEDA-5AD3-4597-AB02-24946B09F0B7}" type="pres">
      <dgm:prSet presAssocID="{73371E91-A4FE-4A96-B899-83155D8652D5}" presName="parentNode1" presStyleLbl="node1" presStyleIdx="2" presStyleCnt="3">
        <dgm:presLayoutVars>
          <dgm:chMax val="1"/>
          <dgm:bulletEnabled val="1"/>
        </dgm:presLayoutVars>
      </dgm:prSet>
      <dgm:spPr/>
      <dgm:t>
        <a:bodyPr/>
        <a:lstStyle/>
        <a:p>
          <a:endParaRPr lang="en-US"/>
        </a:p>
      </dgm:t>
    </dgm:pt>
    <dgm:pt modelId="{D784095F-A7EC-43D8-BE9C-4C2E6591327C}" type="pres">
      <dgm:prSet presAssocID="{73371E91-A4FE-4A96-B899-83155D8652D5}" presName="connSite1" presStyleCnt="0"/>
      <dgm:spPr/>
    </dgm:pt>
  </dgm:ptLst>
  <dgm:cxnLst>
    <dgm:cxn modelId="{EEDFD66F-BA8C-48FE-B4F6-3F5BADEADB73}" type="presOf" srcId="{02BE2930-7F5D-4419-81E1-C55F76826801}" destId="{B272FBBE-1DD1-42FA-AE71-80A04CB885D3}" srcOrd="1" destOrd="2" presId="urn:microsoft.com/office/officeart/2005/8/layout/hProcess4"/>
    <dgm:cxn modelId="{382F8698-ABCA-4B33-AB3A-7F7F01BFB376}" srcId="{55EA090A-3F20-4B8F-8467-FB610C6A2523}" destId="{73371E91-A4FE-4A96-B899-83155D8652D5}" srcOrd="2" destOrd="0" parTransId="{7CEBE4CA-A175-4590-BADB-BEA65DC15B3A}" sibTransId="{CABE06EA-0FE3-4F23-BA1F-4669B8C6E99C}"/>
    <dgm:cxn modelId="{64C96531-07D2-4C41-AEF6-0DFC46D8DA2E}" srcId="{D8E335BF-33FA-4103-800A-0740018B197B}" destId="{FCEB9496-35FE-4C1B-9DE3-ABAB8A2D231C}" srcOrd="1" destOrd="0" parTransId="{448E2C92-EAB2-401F-AFCD-6B4982E364B0}" sibTransId="{3793A3B7-7E56-490C-AB68-036D06A894F1}"/>
    <dgm:cxn modelId="{57FD6433-0842-4593-848D-FC247389CE86}" type="presOf" srcId="{496F0398-15F5-4EB0-97B9-B3FA19572027}" destId="{B272FBBE-1DD1-42FA-AE71-80A04CB885D3}" srcOrd="1" destOrd="1" presId="urn:microsoft.com/office/officeart/2005/8/layout/hProcess4"/>
    <dgm:cxn modelId="{24559CBA-D5B4-49EF-BEE9-05CC0B0A97B8}" srcId="{A395AEFE-8CDF-44FA-B3E7-8948AA6AF7F0}" destId="{496F0398-15F5-4EB0-97B9-B3FA19572027}" srcOrd="1" destOrd="0" parTransId="{BB238DC3-0799-4997-A7B6-0962EDC476EB}" sibTransId="{C0123FFA-B40C-4BA0-BEAB-3498F52A51FE}"/>
    <dgm:cxn modelId="{CA2BCD52-7F60-4740-99B7-B407DF77FC47}" type="presOf" srcId="{FCEB9496-35FE-4C1B-9DE3-ABAB8A2D231C}" destId="{570E1B77-9274-4CE0-B5D5-CB8A9D1F6E17}" srcOrd="1" destOrd="1" presId="urn:microsoft.com/office/officeart/2005/8/layout/hProcess4"/>
    <dgm:cxn modelId="{E864D0AD-417A-4988-826B-175238A61548}" type="presOf" srcId="{02BE2930-7F5D-4419-81E1-C55F76826801}" destId="{6035393E-CD22-41B2-8ACA-FCC73CC91E4E}" srcOrd="0" destOrd="2" presId="urn:microsoft.com/office/officeart/2005/8/layout/hProcess4"/>
    <dgm:cxn modelId="{DCF1DB73-4FD5-41F0-A23A-F97616F2BB21}" type="presOf" srcId="{FC307435-ABDA-486B-B400-C866223C8307}" destId="{482CC47A-1133-4C71-B067-8027EEEFA4E3}" srcOrd="0" destOrd="0" presId="urn:microsoft.com/office/officeart/2005/8/layout/hProcess4"/>
    <dgm:cxn modelId="{435C3FF4-253E-4638-A52D-5016984C0335}" type="presOf" srcId="{DB194A6C-0417-49B9-AF49-FBC9B634F037}" destId="{9EC22991-9F07-47C6-A6BC-B7479DC145CD}" srcOrd="0" destOrd="0" presId="urn:microsoft.com/office/officeart/2005/8/layout/hProcess4"/>
    <dgm:cxn modelId="{6B4EAF6E-D162-4C69-9D7D-9305BF00F132}" type="presOf" srcId="{C48DCE3A-C4E3-4B90-AB19-C623B03CEC25}" destId="{570E1B77-9274-4CE0-B5D5-CB8A9D1F6E17}" srcOrd="1" destOrd="0" presId="urn:microsoft.com/office/officeart/2005/8/layout/hProcess4"/>
    <dgm:cxn modelId="{2844A4F6-EC74-48D5-8810-86CC15BABAED}" type="presOf" srcId="{55EA090A-3F20-4B8F-8467-FB610C6A2523}" destId="{7641DB2E-FECF-4415-8D74-BC4F338D51C6}" srcOrd="0" destOrd="0" presId="urn:microsoft.com/office/officeart/2005/8/layout/hProcess4"/>
    <dgm:cxn modelId="{373D3F33-8B52-4A10-8710-A1AFB1843EBA}" type="presOf" srcId="{0DF576BD-D85C-4ABF-9416-86FE325499D4}" destId="{482CC47A-1133-4C71-B067-8027EEEFA4E3}" srcOrd="0" destOrd="1" presId="urn:microsoft.com/office/officeart/2005/8/layout/hProcess4"/>
    <dgm:cxn modelId="{E456457A-4531-427B-A3BE-6BDC43600208}" type="presOf" srcId="{D8E335BF-33FA-4103-800A-0740018B197B}" destId="{FBBBCA2C-B4F9-4F2A-BCA3-0A537833C0B8}" srcOrd="0" destOrd="0" presId="urn:microsoft.com/office/officeart/2005/8/layout/hProcess4"/>
    <dgm:cxn modelId="{2F826DFA-8A2A-4D3A-B4A3-F24C3DD86C7D}" srcId="{55EA090A-3F20-4B8F-8467-FB610C6A2523}" destId="{A395AEFE-8CDF-44FA-B3E7-8948AA6AF7F0}" srcOrd="1" destOrd="0" parTransId="{075ABDBB-A52E-4001-9711-26C70D9DA34D}" sibTransId="{5BD19ACE-F70C-4E44-A94B-D81F9A28B303}"/>
    <dgm:cxn modelId="{F2A0A66B-3F9E-4AC2-8CEB-874A59116668}" type="presOf" srcId="{C48DCE3A-C4E3-4B90-AB19-C623B03CEC25}" destId="{1390A296-3FCD-4420-A32F-4319BD95457E}" srcOrd="0" destOrd="0" presId="urn:microsoft.com/office/officeart/2005/8/layout/hProcess4"/>
    <dgm:cxn modelId="{EBC3E413-9DAD-4FC0-BCBA-3EB1ABABB1FB}" type="presOf" srcId="{496F0398-15F5-4EB0-97B9-B3FA19572027}" destId="{6035393E-CD22-41B2-8ACA-FCC73CC91E4E}" srcOrd="0" destOrd="1" presId="urn:microsoft.com/office/officeart/2005/8/layout/hProcess4"/>
    <dgm:cxn modelId="{9B0F0AA3-139B-48DC-9530-75B70A1BFFD0}" type="presOf" srcId="{FC307435-ABDA-486B-B400-C866223C8307}" destId="{6C07A2A6-8894-4B10-AAFA-5DB825EE5E33}" srcOrd="1" destOrd="0" presId="urn:microsoft.com/office/officeart/2005/8/layout/hProcess4"/>
    <dgm:cxn modelId="{D813EB92-F311-4481-9412-7D9349049C4C}" type="presOf" srcId="{FCEB9496-35FE-4C1B-9DE3-ABAB8A2D231C}" destId="{1390A296-3FCD-4420-A32F-4319BD95457E}" srcOrd="0" destOrd="1" presId="urn:microsoft.com/office/officeart/2005/8/layout/hProcess4"/>
    <dgm:cxn modelId="{C43C3805-5633-4637-9084-8042902F34D6}" srcId="{A395AEFE-8CDF-44FA-B3E7-8948AA6AF7F0}" destId="{94F9FD3B-6D8C-4846-8E73-D22146310510}" srcOrd="0" destOrd="0" parTransId="{AB13A641-6450-4CDB-9BF4-DB24ACBDA47D}" sibTransId="{4AA731E8-E474-4FDC-B7C0-C799CCB0EF8B}"/>
    <dgm:cxn modelId="{89032864-64B3-479C-A203-299AAE8D3F32}" srcId="{55EA090A-3F20-4B8F-8467-FB610C6A2523}" destId="{D8E335BF-33FA-4103-800A-0740018B197B}" srcOrd="0" destOrd="0" parTransId="{125243AB-D0B6-41FF-AB90-E4D1867961FB}" sibTransId="{DB194A6C-0417-49B9-AF49-FBC9B634F037}"/>
    <dgm:cxn modelId="{D6D42A6B-05DE-4AB6-80BC-A3519C063EEE}" type="presOf" srcId="{0DF576BD-D85C-4ABF-9416-86FE325499D4}" destId="{6C07A2A6-8894-4B10-AAFA-5DB825EE5E33}" srcOrd="1" destOrd="1" presId="urn:microsoft.com/office/officeart/2005/8/layout/hProcess4"/>
    <dgm:cxn modelId="{6C5FF787-BFCF-4D8D-A134-41289F1BFFDF}" srcId="{A395AEFE-8CDF-44FA-B3E7-8948AA6AF7F0}" destId="{02BE2930-7F5D-4419-81E1-C55F76826801}" srcOrd="2" destOrd="0" parTransId="{32BE0B2B-7BF2-40DC-A0C9-B626F58132FD}" sibTransId="{78750493-2C33-416E-8F1F-78D069D06F89}"/>
    <dgm:cxn modelId="{935B99E2-1B50-4661-AA98-50D4B817598A}" type="presOf" srcId="{94F9FD3B-6D8C-4846-8E73-D22146310510}" destId="{6035393E-CD22-41B2-8ACA-FCC73CC91E4E}" srcOrd="0" destOrd="0" presId="urn:microsoft.com/office/officeart/2005/8/layout/hProcess4"/>
    <dgm:cxn modelId="{AE55E826-A68E-4346-B9AF-BC1CCEE9FF92}" srcId="{D8E335BF-33FA-4103-800A-0740018B197B}" destId="{C48DCE3A-C4E3-4B90-AB19-C623B03CEC25}" srcOrd="0" destOrd="0" parTransId="{D2D267DF-58F6-4D8B-9D88-59AA08AC6419}" sibTransId="{93D2AC87-6F14-4C5B-B9F7-69BED41D8526}"/>
    <dgm:cxn modelId="{68E96B9C-117A-4AC0-829D-A5E49835F791}" type="presOf" srcId="{94F9FD3B-6D8C-4846-8E73-D22146310510}" destId="{B272FBBE-1DD1-42FA-AE71-80A04CB885D3}" srcOrd="1" destOrd="0" presId="urn:microsoft.com/office/officeart/2005/8/layout/hProcess4"/>
    <dgm:cxn modelId="{74D2F88E-581C-43FA-8864-9872CC741FAB}" type="presOf" srcId="{73371E91-A4FE-4A96-B899-83155D8652D5}" destId="{49A2BEDA-5AD3-4597-AB02-24946B09F0B7}" srcOrd="0" destOrd="0" presId="urn:microsoft.com/office/officeart/2005/8/layout/hProcess4"/>
    <dgm:cxn modelId="{0F351D81-20E9-44E9-9474-CA51C4CEB022}" type="presOf" srcId="{A395AEFE-8CDF-44FA-B3E7-8948AA6AF7F0}" destId="{96FE736D-829B-4245-B191-8E634336A28B}" srcOrd="0" destOrd="0" presId="urn:microsoft.com/office/officeart/2005/8/layout/hProcess4"/>
    <dgm:cxn modelId="{A64A24A7-28DE-4D3A-A915-8A741765E185}" srcId="{73371E91-A4FE-4A96-B899-83155D8652D5}" destId="{0DF576BD-D85C-4ABF-9416-86FE325499D4}" srcOrd="1" destOrd="0" parTransId="{5EE812A4-75A9-47F6-9581-6E20B96482F4}" sibTransId="{D1910AF2-3B4E-4707-BE24-C92AE21EB24F}"/>
    <dgm:cxn modelId="{45FC034C-2356-4B47-8F9E-C7B8C20FA16B}" type="presOf" srcId="{5BD19ACE-F70C-4E44-A94B-D81F9A28B303}" destId="{7891F01B-1561-48AC-BAA3-B4721E2E7689}" srcOrd="0" destOrd="0" presId="urn:microsoft.com/office/officeart/2005/8/layout/hProcess4"/>
    <dgm:cxn modelId="{0F78E119-D5C2-4FB6-B5AB-6E05F5F3FC62}" srcId="{73371E91-A4FE-4A96-B899-83155D8652D5}" destId="{FC307435-ABDA-486B-B400-C866223C8307}" srcOrd="0" destOrd="0" parTransId="{4D49E514-0FB8-41E9-A96E-6AEF1AF942BC}" sibTransId="{BAAEBC03-1E81-4F36-9A08-A1E3FB245AF5}"/>
    <dgm:cxn modelId="{BF26B238-40C7-41EC-B6D2-024FE3E42694}" type="presParOf" srcId="{7641DB2E-FECF-4415-8D74-BC4F338D51C6}" destId="{F360ECF8-91A7-4FEF-83EC-C3D2EFB8FB66}" srcOrd="0" destOrd="0" presId="urn:microsoft.com/office/officeart/2005/8/layout/hProcess4"/>
    <dgm:cxn modelId="{41837533-9E19-433B-9BB2-09D74E621471}" type="presParOf" srcId="{7641DB2E-FECF-4415-8D74-BC4F338D51C6}" destId="{4388152C-6C1E-4EC5-83A2-8A8FEA014D4B}" srcOrd="1" destOrd="0" presId="urn:microsoft.com/office/officeart/2005/8/layout/hProcess4"/>
    <dgm:cxn modelId="{932774F7-3FE0-4249-BD04-F37E26F1095F}" type="presParOf" srcId="{7641DB2E-FECF-4415-8D74-BC4F338D51C6}" destId="{A652FEF2-9456-4AB9-99D2-0FDBB49F502A}" srcOrd="2" destOrd="0" presId="urn:microsoft.com/office/officeart/2005/8/layout/hProcess4"/>
    <dgm:cxn modelId="{F9F459CC-16A2-4A1A-83FE-C1AB6F587DDF}" type="presParOf" srcId="{A652FEF2-9456-4AB9-99D2-0FDBB49F502A}" destId="{CA69BD7B-C83E-46FD-99C6-A8773FB146DA}" srcOrd="0" destOrd="0" presId="urn:microsoft.com/office/officeart/2005/8/layout/hProcess4"/>
    <dgm:cxn modelId="{5338E78C-4B28-4DE0-9713-250EB22CEA3F}" type="presParOf" srcId="{CA69BD7B-C83E-46FD-99C6-A8773FB146DA}" destId="{C36FCF92-3EE0-4D49-8A09-F1BF0B1F3E65}" srcOrd="0" destOrd="0" presId="urn:microsoft.com/office/officeart/2005/8/layout/hProcess4"/>
    <dgm:cxn modelId="{22D70E99-50B5-43B0-A336-6411FE2689A0}" type="presParOf" srcId="{CA69BD7B-C83E-46FD-99C6-A8773FB146DA}" destId="{1390A296-3FCD-4420-A32F-4319BD95457E}" srcOrd="1" destOrd="0" presId="urn:microsoft.com/office/officeart/2005/8/layout/hProcess4"/>
    <dgm:cxn modelId="{A1AC7E6F-D0B6-482C-A140-654EAF5B420F}" type="presParOf" srcId="{CA69BD7B-C83E-46FD-99C6-A8773FB146DA}" destId="{570E1B77-9274-4CE0-B5D5-CB8A9D1F6E17}" srcOrd="2" destOrd="0" presId="urn:microsoft.com/office/officeart/2005/8/layout/hProcess4"/>
    <dgm:cxn modelId="{57E4109D-91DF-4CAE-91BE-6D8786D9CC68}" type="presParOf" srcId="{CA69BD7B-C83E-46FD-99C6-A8773FB146DA}" destId="{FBBBCA2C-B4F9-4F2A-BCA3-0A537833C0B8}" srcOrd="3" destOrd="0" presId="urn:microsoft.com/office/officeart/2005/8/layout/hProcess4"/>
    <dgm:cxn modelId="{88C04E1D-2C6A-40F0-8621-415A864BC493}" type="presParOf" srcId="{CA69BD7B-C83E-46FD-99C6-A8773FB146DA}" destId="{E5A75F1A-235B-4E29-90EB-3B0844FE1315}" srcOrd="4" destOrd="0" presId="urn:microsoft.com/office/officeart/2005/8/layout/hProcess4"/>
    <dgm:cxn modelId="{4FF24297-4B7D-4B0F-9783-C1854F0B951E}" type="presParOf" srcId="{A652FEF2-9456-4AB9-99D2-0FDBB49F502A}" destId="{9EC22991-9F07-47C6-A6BC-B7479DC145CD}" srcOrd="1" destOrd="0" presId="urn:microsoft.com/office/officeart/2005/8/layout/hProcess4"/>
    <dgm:cxn modelId="{6ABDB857-6F6F-4347-9930-A283CDC12F3E}" type="presParOf" srcId="{A652FEF2-9456-4AB9-99D2-0FDBB49F502A}" destId="{D9D1B965-42DB-4DFC-809F-CB869BB9EB27}" srcOrd="2" destOrd="0" presId="urn:microsoft.com/office/officeart/2005/8/layout/hProcess4"/>
    <dgm:cxn modelId="{3A970D50-482D-42E2-B7F8-2F7237C5A9BF}" type="presParOf" srcId="{D9D1B965-42DB-4DFC-809F-CB869BB9EB27}" destId="{6F86A0C7-8809-45D4-974F-40822476DE87}" srcOrd="0" destOrd="0" presId="urn:microsoft.com/office/officeart/2005/8/layout/hProcess4"/>
    <dgm:cxn modelId="{BE1457CD-3692-4799-9197-A44EDA39F7E0}" type="presParOf" srcId="{D9D1B965-42DB-4DFC-809F-CB869BB9EB27}" destId="{6035393E-CD22-41B2-8ACA-FCC73CC91E4E}" srcOrd="1" destOrd="0" presId="urn:microsoft.com/office/officeart/2005/8/layout/hProcess4"/>
    <dgm:cxn modelId="{CF18E995-17DE-40D8-A64A-64C91E070D56}" type="presParOf" srcId="{D9D1B965-42DB-4DFC-809F-CB869BB9EB27}" destId="{B272FBBE-1DD1-42FA-AE71-80A04CB885D3}" srcOrd="2" destOrd="0" presId="urn:microsoft.com/office/officeart/2005/8/layout/hProcess4"/>
    <dgm:cxn modelId="{775036AB-91BD-415C-AE92-CB1A27299A67}" type="presParOf" srcId="{D9D1B965-42DB-4DFC-809F-CB869BB9EB27}" destId="{96FE736D-829B-4245-B191-8E634336A28B}" srcOrd="3" destOrd="0" presId="urn:microsoft.com/office/officeart/2005/8/layout/hProcess4"/>
    <dgm:cxn modelId="{5715CD1C-09D1-4EAD-B0E5-0AB1FB8D5667}" type="presParOf" srcId="{D9D1B965-42DB-4DFC-809F-CB869BB9EB27}" destId="{90E8E26A-FEAD-4B45-A9D3-F58048AC6F6F}" srcOrd="4" destOrd="0" presId="urn:microsoft.com/office/officeart/2005/8/layout/hProcess4"/>
    <dgm:cxn modelId="{DE1AEE37-A70E-4397-B28B-41CF8993DF3C}" type="presParOf" srcId="{A652FEF2-9456-4AB9-99D2-0FDBB49F502A}" destId="{7891F01B-1561-48AC-BAA3-B4721E2E7689}" srcOrd="3" destOrd="0" presId="urn:microsoft.com/office/officeart/2005/8/layout/hProcess4"/>
    <dgm:cxn modelId="{1C1D9C45-3168-4709-9A69-3935ED645C6A}" type="presParOf" srcId="{A652FEF2-9456-4AB9-99D2-0FDBB49F502A}" destId="{3E1B9826-2845-4791-A59A-3A34D93BC9E1}" srcOrd="4" destOrd="0" presId="urn:microsoft.com/office/officeart/2005/8/layout/hProcess4"/>
    <dgm:cxn modelId="{6B2F624C-AFBF-4BE7-AD01-233390E09F2E}" type="presParOf" srcId="{3E1B9826-2845-4791-A59A-3A34D93BC9E1}" destId="{686C35B0-8B01-4E71-BDD3-BE4EC73284FA}" srcOrd="0" destOrd="0" presId="urn:microsoft.com/office/officeart/2005/8/layout/hProcess4"/>
    <dgm:cxn modelId="{16E602CF-E0A0-420F-B848-EED19BFB2DFE}" type="presParOf" srcId="{3E1B9826-2845-4791-A59A-3A34D93BC9E1}" destId="{482CC47A-1133-4C71-B067-8027EEEFA4E3}" srcOrd="1" destOrd="0" presId="urn:microsoft.com/office/officeart/2005/8/layout/hProcess4"/>
    <dgm:cxn modelId="{92ED4A54-02B4-4A9E-8769-FFF37EF4A6EF}" type="presParOf" srcId="{3E1B9826-2845-4791-A59A-3A34D93BC9E1}" destId="{6C07A2A6-8894-4B10-AAFA-5DB825EE5E33}" srcOrd="2" destOrd="0" presId="urn:microsoft.com/office/officeart/2005/8/layout/hProcess4"/>
    <dgm:cxn modelId="{35751F4A-B7E5-40EF-B3B4-E5F660F97D8E}" type="presParOf" srcId="{3E1B9826-2845-4791-A59A-3A34D93BC9E1}" destId="{49A2BEDA-5AD3-4597-AB02-24946B09F0B7}" srcOrd="3" destOrd="0" presId="urn:microsoft.com/office/officeart/2005/8/layout/hProcess4"/>
    <dgm:cxn modelId="{2614AD8B-5CF9-419A-9AD4-35619CD75186}" type="presParOf" srcId="{3E1B9826-2845-4791-A59A-3A34D93BC9E1}" destId="{D784095F-A7EC-43D8-BE9C-4C2E6591327C}"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06C610-A97C-464B-A10F-16BF2D3FE575}" type="doc">
      <dgm:prSet loTypeId="urn:microsoft.com/office/officeart/2005/8/layout/pyramid2" loCatId="pyramid" qsTypeId="urn:microsoft.com/office/officeart/2005/8/quickstyle/simple1" qsCatId="simple" csTypeId="urn:microsoft.com/office/officeart/2005/8/colors/accent1_2" csCatId="accent1" phldr="1"/>
      <dgm:spPr/>
    </dgm:pt>
    <dgm:pt modelId="{DF3D06B8-1EDC-40DF-A1FB-C8CAE6912172}">
      <dgm:prSet phldrT="[Text]"/>
      <dgm:spPr/>
      <dgm:t>
        <a:bodyPr/>
        <a:lstStyle/>
        <a:p>
          <a:r>
            <a:rPr lang="en-US" dirty="0" smtClean="0"/>
            <a:t>Chain Schools</a:t>
          </a:r>
          <a:endParaRPr lang="en-US" dirty="0"/>
        </a:p>
      </dgm:t>
    </dgm:pt>
    <dgm:pt modelId="{46EF14F2-FE46-4A8D-83E6-B5FD0101515D}" type="parTrans" cxnId="{E818C481-45A7-4CB5-9C81-2933DEC293B1}">
      <dgm:prSet/>
      <dgm:spPr/>
      <dgm:t>
        <a:bodyPr/>
        <a:lstStyle/>
        <a:p>
          <a:endParaRPr lang="en-US"/>
        </a:p>
      </dgm:t>
    </dgm:pt>
    <dgm:pt modelId="{060AC419-B373-496F-9589-9D43119C1F0E}" type="sibTrans" cxnId="{E818C481-45A7-4CB5-9C81-2933DEC293B1}">
      <dgm:prSet/>
      <dgm:spPr/>
      <dgm:t>
        <a:bodyPr/>
        <a:lstStyle/>
        <a:p>
          <a:endParaRPr lang="en-US"/>
        </a:p>
      </dgm:t>
    </dgm:pt>
    <dgm:pt modelId="{5D176E05-7697-4931-9606-98FBC71775A9}">
      <dgm:prSet phldrT="[Text]"/>
      <dgm:spPr/>
      <dgm:t>
        <a:bodyPr/>
        <a:lstStyle/>
        <a:p>
          <a:r>
            <a:rPr lang="en-US" dirty="0" smtClean="0"/>
            <a:t>Hungry for Students</a:t>
          </a:r>
          <a:endParaRPr lang="en-US" dirty="0"/>
        </a:p>
      </dgm:t>
    </dgm:pt>
    <dgm:pt modelId="{2FD25D3F-5760-4FA0-8813-757A1C6FFE45}" type="parTrans" cxnId="{97EE06C2-B3CF-40E7-90DC-9803ED26C60E}">
      <dgm:prSet/>
      <dgm:spPr/>
      <dgm:t>
        <a:bodyPr/>
        <a:lstStyle/>
        <a:p>
          <a:endParaRPr lang="en-US"/>
        </a:p>
      </dgm:t>
    </dgm:pt>
    <dgm:pt modelId="{7DBBB617-C233-498C-AE7C-755A40DE751B}" type="sibTrans" cxnId="{97EE06C2-B3CF-40E7-90DC-9803ED26C60E}">
      <dgm:prSet/>
      <dgm:spPr/>
      <dgm:t>
        <a:bodyPr/>
        <a:lstStyle/>
        <a:p>
          <a:endParaRPr lang="en-US"/>
        </a:p>
      </dgm:t>
    </dgm:pt>
    <dgm:pt modelId="{4F2A2FD9-0EBE-4B1E-907B-5383893B8CC6}">
      <dgm:prSet phldrT="[Text]"/>
      <dgm:spPr/>
      <dgm:t>
        <a:bodyPr/>
        <a:lstStyle/>
        <a:p>
          <a:r>
            <a:rPr lang="en-US" dirty="0" smtClean="0"/>
            <a:t>Pushing “Starts”</a:t>
          </a:r>
          <a:endParaRPr lang="en-US" dirty="0"/>
        </a:p>
      </dgm:t>
    </dgm:pt>
    <dgm:pt modelId="{1B298391-FCD5-46C9-A164-73C22CF8DACA}" type="parTrans" cxnId="{D0BF3A68-0E4F-483D-B43E-EE7162316DBF}">
      <dgm:prSet/>
      <dgm:spPr/>
      <dgm:t>
        <a:bodyPr/>
        <a:lstStyle/>
        <a:p>
          <a:endParaRPr lang="en-US"/>
        </a:p>
      </dgm:t>
    </dgm:pt>
    <dgm:pt modelId="{67BCF783-C032-475B-8C2E-F08B5B5F6631}" type="sibTrans" cxnId="{D0BF3A68-0E4F-483D-B43E-EE7162316DBF}">
      <dgm:prSet/>
      <dgm:spPr/>
      <dgm:t>
        <a:bodyPr/>
        <a:lstStyle/>
        <a:p>
          <a:endParaRPr lang="en-US"/>
        </a:p>
      </dgm:t>
    </dgm:pt>
    <dgm:pt modelId="{E1888791-753E-4226-91FC-AA307A6C6480}" type="pres">
      <dgm:prSet presAssocID="{B006C610-A97C-464B-A10F-16BF2D3FE575}" presName="compositeShape" presStyleCnt="0">
        <dgm:presLayoutVars>
          <dgm:dir/>
          <dgm:resizeHandles/>
        </dgm:presLayoutVars>
      </dgm:prSet>
      <dgm:spPr/>
    </dgm:pt>
    <dgm:pt modelId="{13564B16-9626-4D51-9AE1-957FA1B2B305}" type="pres">
      <dgm:prSet presAssocID="{B006C610-A97C-464B-A10F-16BF2D3FE575}" presName="pyramid" presStyleLbl="node1" presStyleIdx="0" presStyleCnt="1"/>
      <dgm:spPr/>
    </dgm:pt>
    <dgm:pt modelId="{367456C9-8157-433D-9C9E-992A97075E7C}" type="pres">
      <dgm:prSet presAssocID="{B006C610-A97C-464B-A10F-16BF2D3FE575}" presName="theList" presStyleCnt="0"/>
      <dgm:spPr/>
    </dgm:pt>
    <dgm:pt modelId="{5E723253-DB51-41CD-A720-2F78A14AE9E0}" type="pres">
      <dgm:prSet presAssocID="{DF3D06B8-1EDC-40DF-A1FB-C8CAE6912172}" presName="aNode" presStyleLbl="fgAcc1" presStyleIdx="0" presStyleCnt="3">
        <dgm:presLayoutVars>
          <dgm:bulletEnabled val="1"/>
        </dgm:presLayoutVars>
      </dgm:prSet>
      <dgm:spPr/>
      <dgm:t>
        <a:bodyPr/>
        <a:lstStyle/>
        <a:p>
          <a:endParaRPr lang="en-US"/>
        </a:p>
      </dgm:t>
    </dgm:pt>
    <dgm:pt modelId="{A0D8F5AF-B2AC-416F-A8C0-EA333CF9FD2F}" type="pres">
      <dgm:prSet presAssocID="{DF3D06B8-1EDC-40DF-A1FB-C8CAE6912172}" presName="aSpace" presStyleCnt="0"/>
      <dgm:spPr/>
    </dgm:pt>
    <dgm:pt modelId="{CEC94860-F6B2-4ED3-AC87-2038ADCB60C1}" type="pres">
      <dgm:prSet presAssocID="{5D176E05-7697-4931-9606-98FBC71775A9}" presName="aNode" presStyleLbl="fgAcc1" presStyleIdx="1" presStyleCnt="3">
        <dgm:presLayoutVars>
          <dgm:bulletEnabled val="1"/>
        </dgm:presLayoutVars>
      </dgm:prSet>
      <dgm:spPr/>
      <dgm:t>
        <a:bodyPr/>
        <a:lstStyle/>
        <a:p>
          <a:endParaRPr lang="en-US"/>
        </a:p>
      </dgm:t>
    </dgm:pt>
    <dgm:pt modelId="{86CDF4C5-9E1D-4A0F-877B-30C2B86D3A9B}" type="pres">
      <dgm:prSet presAssocID="{5D176E05-7697-4931-9606-98FBC71775A9}" presName="aSpace" presStyleCnt="0"/>
      <dgm:spPr/>
    </dgm:pt>
    <dgm:pt modelId="{A0BA9601-8345-4BD1-8656-643C2304B71F}" type="pres">
      <dgm:prSet presAssocID="{4F2A2FD9-0EBE-4B1E-907B-5383893B8CC6}" presName="aNode" presStyleLbl="fgAcc1" presStyleIdx="2" presStyleCnt="3">
        <dgm:presLayoutVars>
          <dgm:bulletEnabled val="1"/>
        </dgm:presLayoutVars>
      </dgm:prSet>
      <dgm:spPr/>
      <dgm:t>
        <a:bodyPr/>
        <a:lstStyle/>
        <a:p>
          <a:endParaRPr lang="en-US"/>
        </a:p>
      </dgm:t>
    </dgm:pt>
    <dgm:pt modelId="{6DB19308-121D-4673-BFA0-581CA6A43CA1}" type="pres">
      <dgm:prSet presAssocID="{4F2A2FD9-0EBE-4B1E-907B-5383893B8CC6}" presName="aSpace" presStyleCnt="0"/>
      <dgm:spPr/>
    </dgm:pt>
  </dgm:ptLst>
  <dgm:cxnLst>
    <dgm:cxn modelId="{BB75A519-B8C4-4A13-ADF5-2AB43A4F6811}" type="presOf" srcId="{B006C610-A97C-464B-A10F-16BF2D3FE575}" destId="{E1888791-753E-4226-91FC-AA307A6C6480}" srcOrd="0" destOrd="0" presId="urn:microsoft.com/office/officeart/2005/8/layout/pyramid2"/>
    <dgm:cxn modelId="{A890252F-256D-4632-80E5-9C4E3AB091BD}" type="presOf" srcId="{4F2A2FD9-0EBE-4B1E-907B-5383893B8CC6}" destId="{A0BA9601-8345-4BD1-8656-643C2304B71F}" srcOrd="0" destOrd="0" presId="urn:microsoft.com/office/officeart/2005/8/layout/pyramid2"/>
    <dgm:cxn modelId="{1B2D6218-3EE0-49AF-8D07-B42E209AC39F}" type="presOf" srcId="{5D176E05-7697-4931-9606-98FBC71775A9}" destId="{CEC94860-F6B2-4ED3-AC87-2038ADCB60C1}" srcOrd="0" destOrd="0" presId="urn:microsoft.com/office/officeart/2005/8/layout/pyramid2"/>
    <dgm:cxn modelId="{E818C481-45A7-4CB5-9C81-2933DEC293B1}" srcId="{B006C610-A97C-464B-A10F-16BF2D3FE575}" destId="{DF3D06B8-1EDC-40DF-A1FB-C8CAE6912172}" srcOrd="0" destOrd="0" parTransId="{46EF14F2-FE46-4A8D-83E6-B5FD0101515D}" sibTransId="{060AC419-B373-496F-9589-9D43119C1F0E}"/>
    <dgm:cxn modelId="{20242879-79F3-42DB-80F4-E38A10E0B367}" type="presOf" srcId="{DF3D06B8-1EDC-40DF-A1FB-C8CAE6912172}" destId="{5E723253-DB51-41CD-A720-2F78A14AE9E0}" srcOrd="0" destOrd="0" presId="urn:microsoft.com/office/officeart/2005/8/layout/pyramid2"/>
    <dgm:cxn modelId="{D0BF3A68-0E4F-483D-B43E-EE7162316DBF}" srcId="{B006C610-A97C-464B-A10F-16BF2D3FE575}" destId="{4F2A2FD9-0EBE-4B1E-907B-5383893B8CC6}" srcOrd="2" destOrd="0" parTransId="{1B298391-FCD5-46C9-A164-73C22CF8DACA}" sibTransId="{67BCF783-C032-475B-8C2E-F08B5B5F6631}"/>
    <dgm:cxn modelId="{97EE06C2-B3CF-40E7-90DC-9803ED26C60E}" srcId="{B006C610-A97C-464B-A10F-16BF2D3FE575}" destId="{5D176E05-7697-4931-9606-98FBC71775A9}" srcOrd="1" destOrd="0" parTransId="{2FD25D3F-5760-4FA0-8813-757A1C6FFE45}" sibTransId="{7DBBB617-C233-498C-AE7C-755A40DE751B}"/>
    <dgm:cxn modelId="{752A4EC3-2F83-42ED-8FCD-4C801E259410}" type="presParOf" srcId="{E1888791-753E-4226-91FC-AA307A6C6480}" destId="{13564B16-9626-4D51-9AE1-957FA1B2B305}" srcOrd="0" destOrd="0" presId="urn:microsoft.com/office/officeart/2005/8/layout/pyramid2"/>
    <dgm:cxn modelId="{31794518-9C93-433A-886E-872B5991E628}" type="presParOf" srcId="{E1888791-753E-4226-91FC-AA307A6C6480}" destId="{367456C9-8157-433D-9C9E-992A97075E7C}" srcOrd="1" destOrd="0" presId="urn:microsoft.com/office/officeart/2005/8/layout/pyramid2"/>
    <dgm:cxn modelId="{A13AC1D4-3BA8-4748-A154-DD5BEBB2E3DF}" type="presParOf" srcId="{367456C9-8157-433D-9C9E-992A97075E7C}" destId="{5E723253-DB51-41CD-A720-2F78A14AE9E0}" srcOrd="0" destOrd="0" presId="urn:microsoft.com/office/officeart/2005/8/layout/pyramid2"/>
    <dgm:cxn modelId="{76E7C316-4E25-448C-BDD6-0B4FF828005D}" type="presParOf" srcId="{367456C9-8157-433D-9C9E-992A97075E7C}" destId="{A0D8F5AF-B2AC-416F-A8C0-EA333CF9FD2F}" srcOrd="1" destOrd="0" presId="urn:microsoft.com/office/officeart/2005/8/layout/pyramid2"/>
    <dgm:cxn modelId="{68590373-0CE3-4F15-AAAA-F9E47CD04F87}" type="presParOf" srcId="{367456C9-8157-433D-9C9E-992A97075E7C}" destId="{CEC94860-F6B2-4ED3-AC87-2038ADCB60C1}" srcOrd="2" destOrd="0" presId="urn:microsoft.com/office/officeart/2005/8/layout/pyramid2"/>
    <dgm:cxn modelId="{9D69FA72-A805-4BD5-866D-0B39C40E208E}" type="presParOf" srcId="{367456C9-8157-433D-9C9E-992A97075E7C}" destId="{86CDF4C5-9E1D-4A0F-877B-30C2B86D3A9B}" srcOrd="3" destOrd="0" presId="urn:microsoft.com/office/officeart/2005/8/layout/pyramid2"/>
    <dgm:cxn modelId="{79024600-EACE-48B1-BB5A-A0B3CCA515C6}" type="presParOf" srcId="{367456C9-8157-433D-9C9E-992A97075E7C}" destId="{A0BA9601-8345-4BD1-8656-643C2304B71F}" srcOrd="4" destOrd="0" presId="urn:microsoft.com/office/officeart/2005/8/layout/pyramid2"/>
    <dgm:cxn modelId="{8284979B-5514-4ED6-8C21-C696F04637FB}" type="presParOf" srcId="{367456C9-8157-433D-9C9E-992A97075E7C}" destId="{6DB19308-121D-4673-BFA0-581CA6A43CA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06C610-A97C-464B-A10F-16BF2D3FE575}" type="doc">
      <dgm:prSet loTypeId="urn:microsoft.com/office/officeart/2005/8/layout/pyramid2" loCatId="pyramid" qsTypeId="urn:microsoft.com/office/officeart/2005/8/quickstyle/simple1" qsCatId="simple" csTypeId="urn:microsoft.com/office/officeart/2005/8/colors/accent1_2" csCatId="accent1" phldr="1"/>
      <dgm:spPr/>
    </dgm:pt>
    <dgm:pt modelId="{DF3D06B8-1EDC-40DF-A1FB-C8CAE6912172}">
      <dgm:prSet phldrT="[Text]"/>
      <dgm:spPr/>
      <dgm:t>
        <a:bodyPr/>
        <a:lstStyle/>
        <a:p>
          <a:r>
            <a:rPr lang="en-US" dirty="0" smtClean="0"/>
            <a:t>Relevant</a:t>
          </a:r>
          <a:endParaRPr lang="en-US" dirty="0"/>
        </a:p>
      </dgm:t>
    </dgm:pt>
    <dgm:pt modelId="{46EF14F2-FE46-4A8D-83E6-B5FD0101515D}" type="parTrans" cxnId="{E818C481-45A7-4CB5-9C81-2933DEC293B1}">
      <dgm:prSet/>
      <dgm:spPr/>
      <dgm:t>
        <a:bodyPr/>
        <a:lstStyle/>
        <a:p>
          <a:endParaRPr lang="en-US"/>
        </a:p>
      </dgm:t>
    </dgm:pt>
    <dgm:pt modelId="{060AC419-B373-496F-9589-9D43119C1F0E}" type="sibTrans" cxnId="{E818C481-45A7-4CB5-9C81-2933DEC293B1}">
      <dgm:prSet/>
      <dgm:spPr/>
      <dgm:t>
        <a:bodyPr/>
        <a:lstStyle/>
        <a:p>
          <a:endParaRPr lang="en-US"/>
        </a:p>
      </dgm:t>
    </dgm:pt>
    <dgm:pt modelId="{5D176E05-7697-4931-9606-98FBC71775A9}">
      <dgm:prSet phldrT="[Text]"/>
      <dgm:spPr/>
      <dgm:t>
        <a:bodyPr/>
        <a:lstStyle/>
        <a:p>
          <a:r>
            <a:rPr lang="en-US" dirty="0" smtClean="0"/>
            <a:t>Cost Effective</a:t>
          </a:r>
          <a:endParaRPr lang="en-US" dirty="0"/>
        </a:p>
      </dgm:t>
    </dgm:pt>
    <dgm:pt modelId="{2FD25D3F-5760-4FA0-8813-757A1C6FFE45}" type="parTrans" cxnId="{97EE06C2-B3CF-40E7-90DC-9803ED26C60E}">
      <dgm:prSet/>
      <dgm:spPr/>
      <dgm:t>
        <a:bodyPr/>
        <a:lstStyle/>
        <a:p>
          <a:endParaRPr lang="en-US"/>
        </a:p>
      </dgm:t>
    </dgm:pt>
    <dgm:pt modelId="{7DBBB617-C233-498C-AE7C-755A40DE751B}" type="sibTrans" cxnId="{97EE06C2-B3CF-40E7-90DC-9803ED26C60E}">
      <dgm:prSet/>
      <dgm:spPr/>
      <dgm:t>
        <a:bodyPr/>
        <a:lstStyle/>
        <a:p>
          <a:endParaRPr lang="en-US"/>
        </a:p>
      </dgm:t>
    </dgm:pt>
    <dgm:pt modelId="{4F2A2FD9-0EBE-4B1E-907B-5383893B8CC6}">
      <dgm:prSet phldrT="[Text]"/>
      <dgm:spPr/>
      <dgm:t>
        <a:bodyPr/>
        <a:lstStyle/>
        <a:p>
          <a:r>
            <a:rPr lang="en-US" dirty="0" smtClean="0"/>
            <a:t>Accessible </a:t>
          </a:r>
          <a:endParaRPr lang="en-US" dirty="0"/>
        </a:p>
      </dgm:t>
    </dgm:pt>
    <dgm:pt modelId="{1B298391-FCD5-46C9-A164-73C22CF8DACA}" type="parTrans" cxnId="{D0BF3A68-0E4F-483D-B43E-EE7162316DBF}">
      <dgm:prSet/>
      <dgm:spPr/>
      <dgm:t>
        <a:bodyPr/>
        <a:lstStyle/>
        <a:p>
          <a:endParaRPr lang="en-US"/>
        </a:p>
      </dgm:t>
    </dgm:pt>
    <dgm:pt modelId="{67BCF783-C032-475B-8C2E-F08B5B5F6631}" type="sibTrans" cxnId="{D0BF3A68-0E4F-483D-B43E-EE7162316DBF}">
      <dgm:prSet/>
      <dgm:spPr/>
      <dgm:t>
        <a:bodyPr/>
        <a:lstStyle/>
        <a:p>
          <a:endParaRPr lang="en-US"/>
        </a:p>
      </dgm:t>
    </dgm:pt>
    <dgm:pt modelId="{E1888791-753E-4226-91FC-AA307A6C6480}" type="pres">
      <dgm:prSet presAssocID="{B006C610-A97C-464B-A10F-16BF2D3FE575}" presName="compositeShape" presStyleCnt="0">
        <dgm:presLayoutVars>
          <dgm:dir/>
          <dgm:resizeHandles/>
        </dgm:presLayoutVars>
      </dgm:prSet>
      <dgm:spPr/>
    </dgm:pt>
    <dgm:pt modelId="{13564B16-9626-4D51-9AE1-957FA1B2B305}" type="pres">
      <dgm:prSet presAssocID="{B006C610-A97C-464B-A10F-16BF2D3FE575}" presName="pyramid" presStyleLbl="node1" presStyleIdx="0" presStyleCnt="1"/>
      <dgm:spPr/>
    </dgm:pt>
    <dgm:pt modelId="{367456C9-8157-433D-9C9E-992A97075E7C}" type="pres">
      <dgm:prSet presAssocID="{B006C610-A97C-464B-A10F-16BF2D3FE575}" presName="theList" presStyleCnt="0"/>
      <dgm:spPr/>
    </dgm:pt>
    <dgm:pt modelId="{5E723253-DB51-41CD-A720-2F78A14AE9E0}" type="pres">
      <dgm:prSet presAssocID="{DF3D06B8-1EDC-40DF-A1FB-C8CAE6912172}" presName="aNode" presStyleLbl="fgAcc1" presStyleIdx="0" presStyleCnt="3">
        <dgm:presLayoutVars>
          <dgm:bulletEnabled val="1"/>
        </dgm:presLayoutVars>
      </dgm:prSet>
      <dgm:spPr/>
      <dgm:t>
        <a:bodyPr/>
        <a:lstStyle/>
        <a:p>
          <a:endParaRPr lang="en-US"/>
        </a:p>
      </dgm:t>
    </dgm:pt>
    <dgm:pt modelId="{A0D8F5AF-B2AC-416F-A8C0-EA333CF9FD2F}" type="pres">
      <dgm:prSet presAssocID="{DF3D06B8-1EDC-40DF-A1FB-C8CAE6912172}" presName="aSpace" presStyleCnt="0"/>
      <dgm:spPr/>
    </dgm:pt>
    <dgm:pt modelId="{CEC94860-F6B2-4ED3-AC87-2038ADCB60C1}" type="pres">
      <dgm:prSet presAssocID="{5D176E05-7697-4931-9606-98FBC71775A9}" presName="aNode" presStyleLbl="fgAcc1" presStyleIdx="1" presStyleCnt="3">
        <dgm:presLayoutVars>
          <dgm:bulletEnabled val="1"/>
        </dgm:presLayoutVars>
      </dgm:prSet>
      <dgm:spPr/>
      <dgm:t>
        <a:bodyPr/>
        <a:lstStyle/>
        <a:p>
          <a:endParaRPr lang="en-US"/>
        </a:p>
      </dgm:t>
    </dgm:pt>
    <dgm:pt modelId="{86CDF4C5-9E1D-4A0F-877B-30C2B86D3A9B}" type="pres">
      <dgm:prSet presAssocID="{5D176E05-7697-4931-9606-98FBC71775A9}" presName="aSpace" presStyleCnt="0"/>
      <dgm:spPr/>
    </dgm:pt>
    <dgm:pt modelId="{A0BA9601-8345-4BD1-8656-643C2304B71F}" type="pres">
      <dgm:prSet presAssocID="{4F2A2FD9-0EBE-4B1E-907B-5383893B8CC6}" presName="aNode" presStyleLbl="fgAcc1" presStyleIdx="2" presStyleCnt="3">
        <dgm:presLayoutVars>
          <dgm:bulletEnabled val="1"/>
        </dgm:presLayoutVars>
      </dgm:prSet>
      <dgm:spPr/>
      <dgm:t>
        <a:bodyPr/>
        <a:lstStyle/>
        <a:p>
          <a:endParaRPr lang="en-US"/>
        </a:p>
      </dgm:t>
    </dgm:pt>
    <dgm:pt modelId="{6DB19308-121D-4673-BFA0-581CA6A43CA1}" type="pres">
      <dgm:prSet presAssocID="{4F2A2FD9-0EBE-4B1E-907B-5383893B8CC6}" presName="aSpace" presStyleCnt="0"/>
      <dgm:spPr/>
    </dgm:pt>
  </dgm:ptLst>
  <dgm:cxnLst>
    <dgm:cxn modelId="{4A05FDF7-BAC2-4FE1-B3E5-2B03970F4626}" type="presOf" srcId="{B006C610-A97C-464B-A10F-16BF2D3FE575}" destId="{E1888791-753E-4226-91FC-AA307A6C6480}" srcOrd="0" destOrd="0" presId="urn:microsoft.com/office/officeart/2005/8/layout/pyramid2"/>
    <dgm:cxn modelId="{E818C481-45A7-4CB5-9C81-2933DEC293B1}" srcId="{B006C610-A97C-464B-A10F-16BF2D3FE575}" destId="{DF3D06B8-1EDC-40DF-A1FB-C8CAE6912172}" srcOrd="0" destOrd="0" parTransId="{46EF14F2-FE46-4A8D-83E6-B5FD0101515D}" sibTransId="{060AC419-B373-496F-9589-9D43119C1F0E}"/>
    <dgm:cxn modelId="{1133EAEC-4D3B-4B90-83B0-EF5EB38F5E96}" type="presOf" srcId="{5D176E05-7697-4931-9606-98FBC71775A9}" destId="{CEC94860-F6B2-4ED3-AC87-2038ADCB60C1}" srcOrd="0" destOrd="0" presId="urn:microsoft.com/office/officeart/2005/8/layout/pyramid2"/>
    <dgm:cxn modelId="{781A718F-4B0A-4601-89D4-91A263C54206}" type="presOf" srcId="{DF3D06B8-1EDC-40DF-A1FB-C8CAE6912172}" destId="{5E723253-DB51-41CD-A720-2F78A14AE9E0}" srcOrd="0" destOrd="0" presId="urn:microsoft.com/office/officeart/2005/8/layout/pyramid2"/>
    <dgm:cxn modelId="{D0BF3A68-0E4F-483D-B43E-EE7162316DBF}" srcId="{B006C610-A97C-464B-A10F-16BF2D3FE575}" destId="{4F2A2FD9-0EBE-4B1E-907B-5383893B8CC6}" srcOrd="2" destOrd="0" parTransId="{1B298391-FCD5-46C9-A164-73C22CF8DACA}" sibTransId="{67BCF783-C032-475B-8C2E-F08B5B5F6631}"/>
    <dgm:cxn modelId="{7E237F12-2562-4785-9CA4-76C9B653C9B8}" type="presOf" srcId="{4F2A2FD9-0EBE-4B1E-907B-5383893B8CC6}" destId="{A0BA9601-8345-4BD1-8656-643C2304B71F}" srcOrd="0" destOrd="0" presId="urn:microsoft.com/office/officeart/2005/8/layout/pyramid2"/>
    <dgm:cxn modelId="{97EE06C2-B3CF-40E7-90DC-9803ED26C60E}" srcId="{B006C610-A97C-464B-A10F-16BF2D3FE575}" destId="{5D176E05-7697-4931-9606-98FBC71775A9}" srcOrd="1" destOrd="0" parTransId="{2FD25D3F-5760-4FA0-8813-757A1C6FFE45}" sibTransId="{7DBBB617-C233-498C-AE7C-755A40DE751B}"/>
    <dgm:cxn modelId="{0737001A-2265-4987-B561-60E511ED4DBE}" type="presParOf" srcId="{E1888791-753E-4226-91FC-AA307A6C6480}" destId="{13564B16-9626-4D51-9AE1-957FA1B2B305}" srcOrd="0" destOrd="0" presId="urn:microsoft.com/office/officeart/2005/8/layout/pyramid2"/>
    <dgm:cxn modelId="{01C1CD47-C97F-4864-9DCA-F2D6527C5A20}" type="presParOf" srcId="{E1888791-753E-4226-91FC-AA307A6C6480}" destId="{367456C9-8157-433D-9C9E-992A97075E7C}" srcOrd="1" destOrd="0" presId="urn:microsoft.com/office/officeart/2005/8/layout/pyramid2"/>
    <dgm:cxn modelId="{BBE9F0A4-BF59-4CEF-A2F7-22852CC98A59}" type="presParOf" srcId="{367456C9-8157-433D-9C9E-992A97075E7C}" destId="{5E723253-DB51-41CD-A720-2F78A14AE9E0}" srcOrd="0" destOrd="0" presId="urn:microsoft.com/office/officeart/2005/8/layout/pyramid2"/>
    <dgm:cxn modelId="{C3EA6801-4617-49A4-BBF8-66B5DB053931}" type="presParOf" srcId="{367456C9-8157-433D-9C9E-992A97075E7C}" destId="{A0D8F5AF-B2AC-416F-A8C0-EA333CF9FD2F}" srcOrd="1" destOrd="0" presId="urn:microsoft.com/office/officeart/2005/8/layout/pyramid2"/>
    <dgm:cxn modelId="{8B2D0CDA-835D-4F40-8959-B33A26DEDB06}" type="presParOf" srcId="{367456C9-8157-433D-9C9E-992A97075E7C}" destId="{CEC94860-F6B2-4ED3-AC87-2038ADCB60C1}" srcOrd="2" destOrd="0" presId="urn:microsoft.com/office/officeart/2005/8/layout/pyramid2"/>
    <dgm:cxn modelId="{D7BB27B5-EBD1-4426-BBD4-87814CCF1410}" type="presParOf" srcId="{367456C9-8157-433D-9C9E-992A97075E7C}" destId="{86CDF4C5-9E1D-4A0F-877B-30C2B86D3A9B}" srcOrd="3" destOrd="0" presId="urn:microsoft.com/office/officeart/2005/8/layout/pyramid2"/>
    <dgm:cxn modelId="{1C6C3FDB-95D7-4F6D-B07C-FB4B6CEB07C6}" type="presParOf" srcId="{367456C9-8157-433D-9C9E-992A97075E7C}" destId="{A0BA9601-8345-4BD1-8656-643C2304B71F}" srcOrd="4" destOrd="0" presId="urn:microsoft.com/office/officeart/2005/8/layout/pyramid2"/>
    <dgm:cxn modelId="{351D84CA-E47B-4096-90E7-B47D304A86A3}" type="presParOf" srcId="{367456C9-8157-433D-9C9E-992A97075E7C}" destId="{6DB19308-121D-4673-BFA0-581CA6A43CA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06C610-A97C-464B-A10F-16BF2D3FE575}" type="doc">
      <dgm:prSet loTypeId="urn:microsoft.com/office/officeart/2005/8/layout/pyramid2" loCatId="pyramid" qsTypeId="urn:microsoft.com/office/officeart/2005/8/quickstyle/simple1" qsCatId="simple" csTypeId="urn:microsoft.com/office/officeart/2005/8/colors/accent1_2" csCatId="accent1" phldr="1"/>
      <dgm:spPr/>
    </dgm:pt>
    <dgm:pt modelId="{DF3D06B8-1EDC-40DF-A1FB-C8CAE6912172}">
      <dgm:prSet phldrT="[Text]"/>
      <dgm:spPr/>
      <dgm:t>
        <a:bodyPr/>
        <a:lstStyle/>
        <a:p>
          <a:r>
            <a:rPr lang="en-US" dirty="0" smtClean="0"/>
            <a:t>Words Create Outcomes</a:t>
          </a:r>
          <a:endParaRPr lang="en-US" dirty="0"/>
        </a:p>
      </dgm:t>
    </dgm:pt>
    <dgm:pt modelId="{46EF14F2-FE46-4A8D-83E6-B5FD0101515D}" type="parTrans" cxnId="{E818C481-45A7-4CB5-9C81-2933DEC293B1}">
      <dgm:prSet/>
      <dgm:spPr/>
    </dgm:pt>
    <dgm:pt modelId="{060AC419-B373-496F-9589-9D43119C1F0E}" type="sibTrans" cxnId="{E818C481-45A7-4CB5-9C81-2933DEC293B1}">
      <dgm:prSet/>
      <dgm:spPr/>
    </dgm:pt>
    <dgm:pt modelId="{5D176E05-7697-4931-9606-98FBC71775A9}">
      <dgm:prSet phldrT="[Text]"/>
      <dgm:spPr/>
      <dgm:t>
        <a:bodyPr/>
        <a:lstStyle/>
        <a:p>
          <a:r>
            <a:rPr lang="en-US" dirty="0" smtClean="0"/>
            <a:t>Words have Consequences</a:t>
          </a:r>
          <a:endParaRPr lang="en-US" dirty="0"/>
        </a:p>
      </dgm:t>
    </dgm:pt>
    <dgm:pt modelId="{2FD25D3F-5760-4FA0-8813-757A1C6FFE45}" type="parTrans" cxnId="{97EE06C2-B3CF-40E7-90DC-9803ED26C60E}">
      <dgm:prSet/>
      <dgm:spPr/>
    </dgm:pt>
    <dgm:pt modelId="{7DBBB617-C233-498C-AE7C-755A40DE751B}" type="sibTrans" cxnId="{97EE06C2-B3CF-40E7-90DC-9803ED26C60E}">
      <dgm:prSet/>
      <dgm:spPr/>
    </dgm:pt>
    <dgm:pt modelId="{4F2A2FD9-0EBE-4B1E-907B-5383893B8CC6}">
      <dgm:prSet phldrT="[Text]"/>
      <dgm:spPr/>
      <dgm:t>
        <a:bodyPr/>
        <a:lstStyle/>
        <a:p>
          <a:r>
            <a:rPr lang="en-US" dirty="0" smtClean="0"/>
            <a:t>Words Matter</a:t>
          </a:r>
          <a:endParaRPr lang="en-US" dirty="0"/>
        </a:p>
      </dgm:t>
    </dgm:pt>
    <dgm:pt modelId="{1B298391-FCD5-46C9-A164-73C22CF8DACA}" type="parTrans" cxnId="{D0BF3A68-0E4F-483D-B43E-EE7162316DBF}">
      <dgm:prSet/>
      <dgm:spPr/>
    </dgm:pt>
    <dgm:pt modelId="{67BCF783-C032-475B-8C2E-F08B5B5F6631}" type="sibTrans" cxnId="{D0BF3A68-0E4F-483D-B43E-EE7162316DBF}">
      <dgm:prSet/>
      <dgm:spPr/>
    </dgm:pt>
    <dgm:pt modelId="{E1888791-753E-4226-91FC-AA307A6C6480}" type="pres">
      <dgm:prSet presAssocID="{B006C610-A97C-464B-A10F-16BF2D3FE575}" presName="compositeShape" presStyleCnt="0">
        <dgm:presLayoutVars>
          <dgm:dir/>
          <dgm:resizeHandles/>
        </dgm:presLayoutVars>
      </dgm:prSet>
      <dgm:spPr/>
    </dgm:pt>
    <dgm:pt modelId="{13564B16-9626-4D51-9AE1-957FA1B2B305}" type="pres">
      <dgm:prSet presAssocID="{B006C610-A97C-464B-A10F-16BF2D3FE575}" presName="pyramid" presStyleLbl="node1" presStyleIdx="0" presStyleCnt="1"/>
      <dgm:spPr/>
    </dgm:pt>
    <dgm:pt modelId="{367456C9-8157-433D-9C9E-992A97075E7C}" type="pres">
      <dgm:prSet presAssocID="{B006C610-A97C-464B-A10F-16BF2D3FE575}" presName="theList" presStyleCnt="0"/>
      <dgm:spPr/>
    </dgm:pt>
    <dgm:pt modelId="{5E723253-DB51-41CD-A720-2F78A14AE9E0}" type="pres">
      <dgm:prSet presAssocID="{DF3D06B8-1EDC-40DF-A1FB-C8CAE6912172}" presName="aNode" presStyleLbl="fgAcc1" presStyleIdx="0" presStyleCnt="3">
        <dgm:presLayoutVars>
          <dgm:bulletEnabled val="1"/>
        </dgm:presLayoutVars>
      </dgm:prSet>
      <dgm:spPr/>
      <dgm:t>
        <a:bodyPr/>
        <a:lstStyle/>
        <a:p>
          <a:endParaRPr lang="en-US"/>
        </a:p>
      </dgm:t>
    </dgm:pt>
    <dgm:pt modelId="{A0D8F5AF-B2AC-416F-A8C0-EA333CF9FD2F}" type="pres">
      <dgm:prSet presAssocID="{DF3D06B8-1EDC-40DF-A1FB-C8CAE6912172}" presName="aSpace" presStyleCnt="0"/>
      <dgm:spPr/>
    </dgm:pt>
    <dgm:pt modelId="{CEC94860-F6B2-4ED3-AC87-2038ADCB60C1}" type="pres">
      <dgm:prSet presAssocID="{5D176E05-7697-4931-9606-98FBC71775A9}" presName="aNode" presStyleLbl="fgAcc1" presStyleIdx="1" presStyleCnt="3">
        <dgm:presLayoutVars>
          <dgm:bulletEnabled val="1"/>
        </dgm:presLayoutVars>
      </dgm:prSet>
      <dgm:spPr/>
      <dgm:t>
        <a:bodyPr/>
        <a:lstStyle/>
        <a:p>
          <a:endParaRPr lang="en-US"/>
        </a:p>
      </dgm:t>
    </dgm:pt>
    <dgm:pt modelId="{86CDF4C5-9E1D-4A0F-877B-30C2B86D3A9B}" type="pres">
      <dgm:prSet presAssocID="{5D176E05-7697-4931-9606-98FBC71775A9}" presName="aSpace" presStyleCnt="0"/>
      <dgm:spPr/>
    </dgm:pt>
    <dgm:pt modelId="{A0BA9601-8345-4BD1-8656-643C2304B71F}" type="pres">
      <dgm:prSet presAssocID="{4F2A2FD9-0EBE-4B1E-907B-5383893B8CC6}" presName="aNode" presStyleLbl="fgAcc1" presStyleIdx="2" presStyleCnt="3">
        <dgm:presLayoutVars>
          <dgm:bulletEnabled val="1"/>
        </dgm:presLayoutVars>
      </dgm:prSet>
      <dgm:spPr/>
      <dgm:t>
        <a:bodyPr/>
        <a:lstStyle/>
        <a:p>
          <a:endParaRPr lang="en-US"/>
        </a:p>
      </dgm:t>
    </dgm:pt>
    <dgm:pt modelId="{6DB19308-121D-4673-BFA0-581CA6A43CA1}" type="pres">
      <dgm:prSet presAssocID="{4F2A2FD9-0EBE-4B1E-907B-5383893B8CC6}" presName="aSpace" presStyleCnt="0"/>
      <dgm:spPr/>
    </dgm:pt>
  </dgm:ptLst>
  <dgm:cxnLst>
    <dgm:cxn modelId="{DB397249-EAB2-4F19-B3E3-B3DEDBCD31ED}" type="presOf" srcId="{5D176E05-7697-4931-9606-98FBC71775A9}" destId="{CEC94860-F6B2-4ED3-AC87-2038ADCB60C1}" srcOrd="0" destOrd="0" presId="urn:microsoft.com/office/officeart/2005/8/layout/pyramid2"/>
    <dgm:cxn modelId="{60836CDB-7B32-4964-81F8-86E03802BA29}" type="presOf" srcId="{B006C610-A97C-464B-A10F-16BF2D3FE575}" destId="{E1888791-753E-4226-91FC-AA307A6C6480}" srcOrd="0" destOrd="0" presId="urn:microsoft.com/office/officeart/2005/8/layout/pyramid2"/>
    <dgm:cxn modelId="{17186EBD-D596-4531-9A81-932FC5EFA0B6}" type="presOf" srcId="{4F2A2FD9-0EBE-4B1E-907B-5383893B8CC6}" destId="{A0BA9601-8345-4BD1-8656-643C2304B71F}" srcOrd="0" destOrd="0" presId="urn:microsoft.com/office/officeart/2005/8/layout/pyramid2"/>
    <dgm:cxn modelId="{E818C481-45A7-4CB5-9C81-2933DEC293B1}" srcId="{B006C610-A97C-464B-A10F-16BF2D3FE575}" destId="{DF3D06B8-1EDC-40DF-A1FB-C8CAE6912172}" srcOrd="0" destOrd="0" parTransId="{46EF14F2-FE46-4A8D-83E6-B5FD0101515D}" sibTransId="{060AC419-B373-496F-9589-9D43119C1F0E}"/>
    <dgm:cxn modelId="{0610D250-0941-4BB4-A714-9B8232B0C523}" type="presOf" srcId="{DF3D06B8-1EDC-40DF-A1FB-C8CAE6912172}" destId="{5E723253-DB51-41CD-A720-2F78A14AE9E0}" srcOrd="0" destOrd="0" presId="urn:microsoft.com/office/officeart/2005/8/layout/pyramid2"/>
    <dgm:cxn modelId="{D0BF3A68-0E4F-483D-B43E-EE7162316DBF}" srcId="{B006C610-A97C-464B-A10F-16BF2D3FE575}" destId="{4F2A2FD9-0EBE-4B1E-907B-5383893B8CC6}" srcOrd="2" destOrd="0" parTransId="{1B298391-FCD5-46C9-A164-73C22CF8DACA}" sibTransId="{67BCF783-C032-475B-8C2E-F08B5B5F6631}"/>
    <dgm:cxn modelId="{97EE06C2-B3CF-40E7-90DC-9803ED26C60E}" srcId="{B006C610-A97C-464B-A10F-16BF2D3FE575}" destId="{5D176E05-7697-4931-9606-98FBC71775A9}" srcOrd="1" destOrd="0" parTransId="{2FD25D3F-5760-4FA0-8813-757A1C6FFE45}" sibTransId="{7DBBB617-C233-498C-AE7C-755A40DE751B}"/>
    <dgm:cxn modelId="{79526F24-F3C1-4DE4-A2F3-552154ECFE55}" type="presParOf" srcId="{E1888791-753E-4226-91FC-AA307A6C6480}" destId="{13564B16-9626-4D51-9AE1-957FA1B2B305}" srcOrd="0" destOrd="0" presId="urn:microsoft.com/office/officeart/2005/8/layout/pyramid2"/>
    <dgm:cxn modelId="{BFA1B559-66E6-4C05-BDB9-339BF3BEF74A}" type="presParOf" srcId="{E1888791-753E-4226-91FC-AA307A6C6480}" destId="{367456C9-8157-433D-9C9E-992A97075E7C}" srcOrd="1" destOrd="0" presId="urn:microsoft.com/office/officeart/2005/8/layout/pyramid2"/>
    <dgm:cxn modelId="{192DD6B4-E878-4A2A-9ED8-5746943DDC78}" type="presParOf" srcId="{367456C9-8157-433D-9C9E-992A97075E7C}" destId="{5E723253-DB51-41CD-A720-2F78A14AE9E0}" srcOrd="0" destOrd="0" presId="urn:microsoft.com/office/officeart/2005/8/layout/pyramid2"/>
    <dgm:cxn modelId="{70D910B3-3312-40D9-AAE4-BE5C123B31AD}" type="presParOf" srcId="{367456C9-8157-433D-9C9E-992A97075E7C}" destId="{A0D8F5AF-B2AC-416F-A8C0-EA333CF9FD2F}" srcOrd="1" destOrd="0" presId="urn:microsoft.com/office/officeart/2005/8/layout/pyramid2"/>
    <dgm:cxn modelId="{C320F6B2-FF1C-489C-8748-BE468681CA3C}" type="presParOf" srcId="{367456C9-8157-433D-9C9E-992A97075E7C}" destId="{CEC94860-F6B2-4ED3-AC87-2038ADCB60C1}" srcOrd="2" destOrd="0" presId="urn:microsoft.com/office/officeart/2005/8/layout/pyramid2"/>
    <dgm:cxn modelId="{8EAEA3AF-9B00-403B-80DE-C9DEFABB88B2}" type="presParOf" srcId="{367456C9-8157-433D-9C9E-992A97075E7C}" destId="{86CDF4C5-9E1D-4A0F-877B-30C2B86D3A9B}" srcOrd="3" destOrd="0" presId="urn:microsoft.com/office/officeart/2005/8/layout/pyramid2"/>
    <dgm:cxn modelId="{4797326D-40F3-4111-BDB6-9A8AB4D23A31}" type="presParOf" srcId="{367456C9-8157-433D-9C9E-992A97075E7C}" destId="{A0BA9601-8345-4BD1-8656-643C2304B71F}" srcOrd="4" destOrd="0" presId="urn:microsoft.com/office/officeart/2005/8/layout/pyramid2"/>
    <dgm:cxn modelId="{E550BAFA-664C-420F-B4E6-4C9101DE56D0}" type="presParOf" srcId="{367456C9-8157-433D-9C9E-992A97075E7C}" destId="{6DB19308-121D-4673-BFA0-581CA6A43CA1}"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ea typeface="ＭＳ Ｐゴシック" pitchFamily="96"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65" charset="0"/>
                <a:ea typeface="ＭＳ Ｐゴシック" pitchFamily="96" charset="-128"/>
                <a:cs typeface="+mn-cs"/>
              </a:defRPr>
            </a:lvl1pPr>
          </a:lstStyle>
          <a:p>
            <a:pPr>
              <a:defRPr/>
            </a:pPr>
            <a:fld id="{B3D05A6D-7408-4901-97F9-CD00C9F3809F}" type="datetime1">
              <a:rPr lang="en-US"/>
              <a:pPr>
                <a:defRPr/>
              </a:pPr>
              <a:t>12/14/2011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ea typeface="ＭＳ Ｐゴシック" pitchFamily="96"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65" charset="0"/>
                <a:ea typeface="ＭＳ Ｐゴシック" pitchFamily="96" charset="-128"/>
                <a:cs typeface="+mn-cs"/>
              </a:defRPr>
            </a:lvl1pPr>
          </a:lstStyle>
          <a:p>
            <a:pPr>
              <a:defRPr/>
            </a:pPr>
            <a:fld id="{AB488A45-73C2-4479-8B96-9FCFB1CE5229}" type="slidenum">
              <a:rPr lang="en-US"/>
              <a:pPr>
                <a:defRPr/>
              </a:pPr>
              <a:t>‹#›</a:t>
            </a:fld>
            <a:endParaRPr lang="en-US"/>
          </a:p>
        </p:txBody>
      </p:sp>
    </p:spTree>
    <p:extLst>
      <p:ext uri="{BB962C8B-B14F-4D97-AF65-F5344CB8AC3E}">
        <p14:creationId xmlns:p14="http://schemas.microsoft.com/office/powerpoint/2010/main" val="371103660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488A45-73C2-4479-8B96-9FCFB1CE5229}"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gn="ctr">
              <a:buFont typeface="Wingdings" pitchFamily="2" charset="2"/>
              <a:buNone/>
            </a:pPr>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24579EE-151B-4DC9-A9BE-54A48E601913}"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gn="ctr">
              <a:buFont typeface="Wingdings" pitchFamily="2" charset="2"/>
              <a:buNone/>
            </a:pPr>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24579EE-151B-4DC9-A9BE-54A48E601913}"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gn="ctr">
              <a:buFont typeface="Wingdings" pitchFamily="2" charset="2"/>
              <a:buNone/>
            </a:pPr>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24579EE-151B-4DC9-A9BE-54A48E601913}"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gn="ctr">
              <a:buFont typeface="Wingdings" pitchFamily="2" charset="2"/>
              <a:buNone/>
            </a:pPr>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24579EE-151B-4DC9-A9BE-54A48E601913}"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gn="ctr">
              <a:buFont typeface="Wingdings" pitchFamily="2" charset="2"/>
              <a:buNone/>
            </a:pPr>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24579EE-151B-4DC9-A9BE-54A48E601913}"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gn="ctr">
              <a:buFont typeface="Wingdings" pitchFamily="2" charset="2"/>
              <a:buNone/>
            </a:pPr>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24579EE-151B-4DC9-A9BE-54A48E601913}"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algn="ctr">
              <a:buFont typeface="Wingdings" pitchFamily="2" charset="2"/>
              <a:buNone/>
            </a:pPr>
            <a:endParaRPr lang="en-US"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C24579EE-151B-4DC9-A9BE-54A48E601913}"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B488A45-73C2-4479-8B96-9FCFB1CE5229}" type="slidenum">
              <a:rPr lang="en-US" smtClean="0"/>
              <a:pPr>
                <a:defRPr/>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FCC85553-1FA2-4417-9F3D-AC7A95AF1D9B}" type="datetime1">
              <a:rPr lang="en-US"/>
              <a:pPr>
                <a:defRPr/>
              </a:pPr>
              <a:t>12/14/2011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2200B00E-E082-492F-9C39-A35590A76221}"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64D3F224-4443-4042-9CDC-AD0936074E23}" type="datetime1">
              <a:rPr lang="en-US"/>
              <a:pPr>
                <a:defRPr/>
              </a:pPr>
              <a:t>12/14/2011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E25B1076-055A-4FA6-9178-8E0EFC7F5EEA}"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F4E076BC-99C1-4249-B658-0F075EAD33C1}" type="datetime1">
              <a:rPr lang="en-US"/>
              <a:pPr>
                <a:defRPr/>
              </a:pPr>
              <a:t>12/14/2011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854CE91E-E022-47E3-851B-4B26E0F83AE1}"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51FE438D-297A-4897-8329-244B10F96187}" type="datetime1">
              <a:rPr lang="en-US"/>
              <a:pPr>
                <a:defRPr/>
              </a:pPr>
              <a:t>12/14/2011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FD2F59D9-FD33-4499-95F9-7D44F5AA5EF6}"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37DDBF1D-D30E-49D7-B764-24735936E031}" type="datetime1">
              <a:rPr lang="en-US"/>
              <a:pPr>
                <a:defRPr/>
              </a:pPr>
              <a:t>12/14/2011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CE02EA92-89AF-48A8-B2B5-55E93A187807}"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CBE0F9FA-58E6-4307-AE1C-1987A7B97571}" type="datetime1">
              <a:rPr lang="en-US"/>
              <a:pPr>
                <a:defRPr/>
              </a:pPr>
              <a:t>12/14/2011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4838ECF5-84FF-41C3-B06C-559214AB6D8F}"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BA9E3F5D-DA5C-4337-BF5C-83D3903CCB38}" type="datetime1">
              <a:rPr lang="en-US"/>
              <a:pPr>
                <a:defRPr/>
              </a:pPr>
              <a:t>12/14/2011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21455B90-9C15-4B8F-876C-33ECA1851821}"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DD5D10F4-914F-4953-A7BF-00BD02723927}" type="datetime1">
              <a:rPr lang="en-US"/>
              <a:pPr>
                <a:defRPr/>
              </a:pPr>
              <a:t>12/14/2011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EE953DA1-5250-476C-9C10-AAD87CA1F6AB}"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72F6FB90-6D85-4F04-B3EF-894F233978FB}" type="datetime1">
              <a:rPr lang="en-US"/>
              <a:pPr>
                <a:defRPr/>
              </a:pPr>
              <a:t>12/14/2011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EBFE1A74-FD4F-468C-8CCB-28BA2A4DCF47}"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3E245383-577B-4607-AFDD-7B597E340D86}" type="datetime1">
              <a:rPr lang="en-US"/>
              <a:pPr>
                <a:defRPr/>
              </a:pPr>
              <a:t>12/14/2011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AEFEC3CE-BF55-4D79-9DCE-5685C20EF31A}"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5690CD1F-9FD3-4968-A87D-F3B9DE98BCC1}" type="datetime1">
              <a:rPr lang="en-US"/>
              <a:pPr>
                <a:defRPr/>
              </a:pPr>
              <a:t>12/14/2011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65" charset="0"/>
                <a:ea typeface="ＭＳ Ｐゴシック" pitchFamily="96" charset="-128"/>
                <a:cs typeface="+mn-cs"/>
              </a:defRPr>
            </a:lvl1pPr>
          </a:lstStyle>
          <a:p>
            <a:pPr>
              <a:defRPr/>
            </a:pPr>
            <a:fld id="{FA9C0692-6EA8-4417-99BF-E6135D3FEC2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descr="inside.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685800" y="304800"/>
            <a:ext cx="6553200" cy="792163"/>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28" name="Text Placeholder 2"/>
          <p:cNvSpPr>
            <a:spLocks noGrp="1"/>
          </p:cNvSpPr>
          <p:nvPr>
            <p:ph type="body" idx="1"/>
          </p:nvPr>
        </p:nvSpPr>
        <p:spPr bwMode="auto">
          <a:xfrm>
            <a:off x="685800" y="1417638"/>
            <a:ext cx="7696200" cy="3992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p:fade/>
  </p:transition>
  <p:txStyles>
    <p:titleStyle>
      <a:lvl1pPr algn="l" defTabSz="457200" rtl="0" eaLnBrk="0" fontAlgn="base" hangingPunct="0">
        <a:spcBef>
          <a:spcPct val="0"/>
        </a:spcBef>
        <a:spcAft>
          <a:spcPct val="0"/>
        </a:spcAft>
        <a:defRPr sz="2400" kern="1200" cap="all">
          <a:solidFill>
            <a:srgbClr val="404040"/>
          </a:solidFill>
          <a:latin typeface="Arial"/>
          <a:ea typeface="ＭＳ Ｐゴシック" pitchFamily="-65" charset="-128"/>
          <a:cs typeface="Arial"/>
        </a:defRPr>
      </a:lvl1pPr>
      <a:lvl2pPr algn="l" defTabSz="457200" rtl="0" eaLnBrk="0" fontAlgn="base" hangingPunct="0">
        <a:spcBef>
          <a:spcPct val="0"/>
        </a:spcBef>
        <a:spcAft>
          <a:spcPct val="0"/>
        </a:spcAft>
        <a:defRPr sz="2400">
          <a:solidFill>
            <a:srgbClr val="404040"/>
          </a:solidFill>
          <a:latin typeface="Arial" charset="0"/>
          <a:ea typeface="ＭＳ Ｐゴシック" pitchFamily="-65" charset="-128"/>
          <a:cs typeface="Arial" charset="0"/>
        </a:defRPr>
      </a:lvl2pPr>
      <a:lvl3pPr algn="l" defTabSz="457200" rtl="0" eaLnBrk="0" fontAlgn="base" hangingPunct="0">
        <a:spcBef>
          <a:spcPct val="0"/>
        </a:spcBef>
        <a:spcAft>
          <a:spcPct val="0"/>
        </a:spcAft>
        <a:defRPr sz="2400">
          <a:solidFill>
            <a:srgbClr val="404040"/>
          </a:solidFill>
          <a:latin typeface="Arial" charset="0"/>
          <a:ea typeface="ＭＳ Ｐゴシック" pitchFamily="-65" charset="-128"/>
          <a:cs typeface="Arial" charset="0"/>
        </a:defRPr>
      </a:lvl3pPr>
      <a:lvl4pPr algn="l" defTabSz="457200" rtl="0" eaLnBrk="0" fontAlgn="base" hangingPunct="0">
        <a:spcBef>
          <a:spcPct val="0"/>
        </a:spcBef>
        <a:spcAft>
          <a:spcPct val="0"/>
        </a:spcAft>
        <a:defRPr sz="2400">
          <a:solidFill>
            <a:srgbClr val="404040"/>
          </a:solidFill>
          <a:latin typeface="Arial" charset="0"/>
          <a:ea typeface="ＭＳ Ｐゴシック" pitchFamily="-65" charset="-128"/>
          <a:cs typeface="Arial" charset="0"/>
        </a:defRPr>
      </a:lvl4pPr>
      <a:lvl5pPr algn="l" defTabSz="457200" rtl="0" eaLnBrk="0" fontAlgn="base" hangingPunct="0">
        <a:spcBef>
          <a:spcPct val="0"/>
        </a:spcBef>
        <a:spcAft>
          <a:spcPct val="0"/>
        </a:spcAft>
        <a:defRPr sz="2400">
          <a:solidFill>
            <a:srgbClr val="404040"/>
          </a:solidFill>
          <a:latin typeface="Arial" charset="0"/>
          <a:ea typeface="ＭＳ Ｐゴシック" pitchFamily="-65" charset="-128"/>
          <a:cs typeface="Arial" charset="0"/>
        </a:defRPr>
      </a:lvl5pPr>
      <a:lvl6pPr marL="457200" algn="l" defTabSz="457200" rtl="0" fontAlgn="base">
        <a:spcBef>
          <a:spcPct val="0"/>
        </a:spcBef>
        <a:spcAft>
          <a:spcPct val="0"/>
        </a:spcAft>
        <a:defRPr sz="2400">
          <a:solidFill>
            <a:srgbClr val="404040"/>
          </a:solidFill>
          <a:latin typeface="Arial" charset="0"/>
          <a:ea typeface="ＭＳ Ｐゴシック" pitchFamily="-65" charset="-128"/>
        </a:defRPr>
      </a:lvl6pPr>
      <a:lvl7pPr marL="914400" algn="l" defTabSz="457200" rtl="0" fontAlgn="base">
        <a:spcBef>
          <a:spcPct val="0"/>
        </a:spcBef>
        <a:spcAft>
          <a:spcPct val="0"/>
        </a:spcAft>
        <a:defRPr sz="2400">
          <a:solidFill>
            <a:srgbClr val="404040"/>
          </a:solidFill>
          <a:latin typeface="Arial" charset="0"/>
          <a:ea typeface="ＭＳ Ｐゴシック" pitchFamily="-65" charset="-128"/>
        </a:defRPr>
      </a:lvl7pPr>
      <a:lvl8pPr marL="1371600" algn="l" defTabSz="457200" rtl="0" fontAlgn="base">
        <a:spcBef>
          <a:spcPct val="0"/>
        </a:spcBef>
        <a:spcAft>
          <a:spcPct val="0"/>
        </a:spcAft>
        <a:defRPr sz="2400">
          <a:solidFill>
            <a:srgbClr val="404040"/>
          </a:solidFill>
          <a:latin typeface="Arial" charset="0"/>
          <a:ea typeface="ＭＳ Ｐゴシック" pitchFamily="-65" charset="-128"/>
        </a:defRPr>
      </a:lvl8pPr>
      <a:lvl9pPr marL="1828800" algn="l" defTabSz="457200" rtl="0" fontAlgn="base">
        <a:spcBef>
          <a:spcPct val="0"/>
        </a:spcBef>
        <a:spcAft>
          <a:spcPct val="0"/>
        </a:spcAft>
        <a:defRPr sz="2400">
          <a:solidFill>
            <a:srgbClr val="404040"/>
          </a:solidFill>
          <a:latin typeface="Arial"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itchFamily="34" charset="0"/>
        <a:defRPr sz="2500" b="1" kern="1200">
          <a:solidFill>
            <a:srgbClr val="800000"/>
          </a:solidFill>
          <a:latin typeface="Arial"/>
          <a:ea typeface="ＭＳ Ｐゴシック" pitchFamily="-65" charset="-128"/>
          <a:cs typeface="Arial"/>
        </a:defRPr>
      </a:lvl1pPr>
      <a:lvl2pPr marL="742950" indent="-285750" algn="l" defTabSz="457200" rtl="0" eaLnBrk="0" fontAlgn="base" hangingPunct="0">
        <a:spcBef>
          <a:spcPct val="20000"/>
        </a:spcBef>
        <a:spcAft>
          <a:spcPct val="0"/>
        </a:spcAft>
        <a:buFont typeface="Arial" pitchFamily="34" charset="0"/>
        <a:defRPr sz="2400" kern="1200">
          <a:solidFill>
            <a:srgbClr val="262626"/>
          </a:solidFill>
          <a:latin typeface="Arial"/>
          <a:ea typeface="ＭＳ Ｐゴシック" pitchFamily="-65" charset="-128"/>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262626"/>
          </a:solidFill>
          <a:latin typeface="Arial"/>
          <a:ea typeface="ＭＳ Ｐゴシック" pitchFamily="-65" charset="-128"/>
          <a:cs typeface="Arial"/>
        </a:defRPr>
      </a:lvl3pPr>
      <a:lvl4pPr marL="1600200" indent="-228600" algn="l" defTabSz="457200" rtl="0" eaLnBrk="0" fontAlgn="base" hangingPunct="0">
        <a:spcBef>
          <a:spcPct val="20000"/>
        </a:spcBef>
        <a:spcAft>
          <a:spcPct val="0"/>
        </a:spcAft>
        <a:buFont typeface="Arial" pitchFamily="34" charset="0"/>
        <a:buChar char="–"/>
        <a:defRPr sz="1600" kern="1200">
          <a:solidFill>
            <a:srgbClr val="262626"/>
          </a:solidFill>
          <a:latin typeface="Arial"/>
          <a:ea typeface="ＭＳ Ｐゴシック" pitchFamily="-65" charset="-128"/>
          <a:cs typeface="Arial"/>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262626"/>
          </a:solidFill>
          <a:latin typeface="Arial"/>
          <a:ea typeface="ＭＳ Ｐゴシック" pitchFamily="-65"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dpauldine@devry.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cover.jpg"/>
          <p:cNvPicPr>
            <a:picLocks noChangeAspect="1"/>
          </p:cNvPicPr>
          <p:nvPr/>
        </p:nvPicPr>
        <p:blipFill>
          <a:blip r:embed="rId3"/>
          <a:srcRect/>
          <a:stretch>
            <a:fillRect/>
          </a:stretch>
        </p:blipFill>
        <p:spPr bwMode="auto">
          <a:xfrm>
            <a:off x="0" y="-228600"/>
            <a:ext cx="9144000" cy="6858000"/>
          </a:xfrm>
          <a:prstGeom prst="rect">
            <a:avLst/>
          </a:prstGeom>
          <a:noFill/>
          <a:ln w="9525">
            <a:noFill/>
            <a:miter lim="800000"/>
            <a:headEnd/>
            <a:tailEnd/>
          </a:ln>
        </p:spPr>
      </p:pic>
      <p:sp>
        <p:nvSpPr>
          <p:cNvPr id="6" name="Text Placeholder 2"/>
          <p:cNvSpPr txBox="1">
            <a:spLocks/>
          </p:cNvSpPr>
          <p:nvPr/>
        </p:nvSpPr>
        <p:spPr bwMode="auto">
          <a:xfrm>
            <a:off x="3429000" y="2209800"/>
            <a:ext cx="4800600" cy="3992563"/>
          </a:xfrm>
          <a:prstGeom prst="rect">
            <a:avLst/>
          </a:prstGeom>
          <a:noFill/>
          <a:ln w="9525">
            <a:noFill/>
            <a:miter lim="800000"/>
            <a:headEnd/>
            <a:tailEnd/>
          </a:ln>
          <a:effectLst>
            <a:outerShdw algn="br" rotWithShape="0">
              <a:schemeClr val="bg1">
                <a:alpha val="67998"/>
              </a:schemeClr>
            </a:outerShdw>
          </a:effectLst>
        </p:spPr>
        <p:txBody>
          <a:bodyPr/>
          <a:lstStyle/>
          <a:p>
            <a:pPr marL="342900" indent="-342900" algn="r">
              <a:spcBef>
                <a:spcPct val="20000"/>
              </a:spcBef>
              <a:buFont typeface="Arial" charset="0"/>
              <a:buNone/>
              <a:defRPr/>
            </a:pPr>
            <a:r>
              <a:rPr lang="en-US" sz="3600" b="1" dirty="0" smtClean="0">
                <a:solidFill>
                  <a:srgbClr val="800000"/>
                </a:solidFill>
                <a:latin typeface="Arial" charset="0"/>
                <a:ea typeface="ＭＳ Ｐゴシック" pitchFamily="96" charset="-128"/>
                <a:cs typeface="Arial" charset="0"/>
              </a:rPr>
              <a:t>Introducing </a:t>
            </a:r>
          </a:p>
          <a:p>
            <a:pPr marL="342900" indent="-342900" algn="r">
              <a:spcBef>
                <a:spcPct val="20000"/>
              </a:spcBef>
              <a:buFont typeface="Arial" charset="0"/>
              <a:buNone/>
              <a:defRPr/>
            </a:pPr>
            <a:r>
              <a:rPr lang="en-US" sz="3600" b="1" dirty="0" smtClean="0">
                <a:solidFill>
                  <a:srgbClr val="800000"/>
                </a:solidFill>
                <a:latin typeface="Arial" charset="0"/>
                <a:ea typeface="ＭＳ Ｐゴシック" pitchFamily="96" charset="-128"/>
                <a:cs typeface="Arial" charset="0"/>
              </a:rPr>
              <a:t>Project Rose</a:t>
            </a:r>
          </a:p>
          <a:p>
            <a:pPr marL="342900" indent="-342900" algn="r">
              <a:spcBef>
                <a:spcPct val="20000"/>
              </a:spcBef>
              <a:buFont typeface="Arial" charset="0"/>
              <a:buNone/>
              <a:defRPr/>
            </a:pPr>
            <a:endParaRPr lang="en-US" sz="3600" b="1" dirty="0" smtClean="0">
              <a:solidFill>
                <a:srgbClr val="800000"/>
              </a:solidFill>
              <a:latin typeface="Arial" charset="0"/>
              <a:ea typeface="ＭＳ Ｐゴシック" pitchFamily="96" charset="-128"/>
              <a:cs typeface="Arial" charset="0"/>
            </a:endParaRPr>
          </a:p>
          <a:p>
            <a:pPr marL="342900" indent="-342900" algn="r">
              <a:spcBef>
                <a:spcPct val="20000"/>
              </a:spcBef>
              <a:buFont typeface="Arial" charset="0"/>
              <a:buNone/>
              <a:defRPr/>
            </a:pPr>
            <a:r>
              <a:rPr lang="en-US" sz="2000" b="1" dirty="0" smtClean="0">
                <a:solidFill>
                  <a:srgbClr val="800000"/>
                </a:solidFill>
                <a:latin typeface="Arial" charset="0"/>
                <a:ea typeface="ＭＳ Ｐゴシック" pitchFamily="96" charset="-128"/>
                <a:cs typeface="Arial" charset="0"/>
              </a:rPr>
              <a:t>David Pauldine</a:t>
            </a:r>
          </a:p>
          <a:p>
            <a:pPr marL="342900" indent="-342900" algn="r">
              <a:spcBef>
                <a:spcPct val="20000"/>
              </a:spcBef>
              <a:buFont typeface="Arial" charset="0"/>
              <a:buNone/>
              <a:defRPr/>
            </a:pPr>
            <a:r>
              <a:rPr lang="en-US" sz="2000" b="1" dirty="0" err="1" smtClean="0">
                <a:solidFill>
                  <a:srgbClr val="800000"/>
                </a:solidFill>
                <a:latin typeface="Arial" charset="0"/>
                <a:ea typeface="ＭＳ Ｐゴシック" pitchFamily="96" charset="-128"/>
                <a:cs typeface="Arial" charset="0"/>
              </a:rPr>
              <a:t>DeVry</a:t>
            </a:r>
            <a:r>
              <a:rPr lang="en-US" sz="2000" b="1" dirty="0" smtClean="0">
                <a:solidFill>
                  <a:srgbClr val="800000"/>
                </a:solidFill>
                <a:latin typeface="Arial" charset="0"/>
                <a:ea typeface="ＭＳ Ｐゴシック" pitchFamily="96" charset="-128"/>
                <a:cs typeface="Arial" charset="0"/>
              </a:rPr>
              <a:t> University</a:t>
            </a:r>
          </a:p>
          <a:p>
            <a:pPr marL="342900" indent="-342900" algn="r">
              <a:spcBef>
                <a:spcPct val="20000"/>
              </a:spcBef>
              <a:buFont typeface="Arial" charset="0"/>
              <a:buNone/>
              <a:defRPr/>
            </a:pPr>
            <a:r>
              <a:rPr lang="en-US" sz="2000" b="1" dirty="0" smtClean="0">
                <a:solidFill>
                  <a:srgbClr val="800000"/>
                </a:solidFill>
                <a:latin typeface="Arial" charset="0"/>
                <a:ea typeface="ＭＳ Ｐゴシック" pitchFamily="96" charset="-128"/>
                <a:cs typeface="Arial" charset="0"/>
              </a:rPr>
              <a:t>Bob Cohen</a:t>
            </a:r>
          </a:p>
          <a:p>
            <a:pPr marL="342900" indent="-342900" algn="r">
              <a:spcBef>
                <a:spcPct val="20000"/>
              </a:spcBef>
              <a:buFont typeface="Arial" charset="0"/>
              <a:buNone/>
              <a:defRPr/>
            </a:pPr>
            <a:r>
              <a:rPr lang="en-US" sz="2000" b="1" dirty="0" smtClean="0">
                <a:solidFill>
                  <a:srgbClr val="800000"/>
                </a:solidFill>
                <a:latin typeface="Arial" charset="0"/>
                <a:ea typeface="ＭＳ Ｐゴシック" pitchFamily="96" charset="-128"/>
                <a:cs typeface="Arial" charset="0"/>
              </a:rPr>
              <a:t>CCA</a:t>
            </a:r>
          </a:p>
          <a:p>
            <a:pPr marL="342900" indent="-342900" algn="r">
              <a:spcBef>
                <a:spcPct val="20000"/>
              </a:spcBef>
              <a:buFont typeface="Arial" charset="0"/>
              <a:buNone/>
              <a:defRPr/>
            </a:pPr>
            <a:endParaRPr lang="en-US" sz="1600" dirty="0">
              <a:solidFill>
                <a:srgbClr val="0D0D0D"/>
              </a:solidFill>
              <a:latin typeface="Calibri" pitchFamily="-65" charset="0"/>
              <a:ea typeface="ＭＳ Ｐゴシック" pitchFamily="96" charset="-128"/>
              <a:cs typeface="+mn-cs"/>
            </a:endParaRPr>
          </a:p>
          <a:p>
            <a:pPr marL="1600200" lvl="3" indent="-228600" algn="r">
              <a:spcBef>
                <a:spcPct val="20000"/>
              </a:spcBef>
              <a:defRPr/>
            </a:pPr>
            <a:endParaRPr lang="en-US" sz="1600" b="1" dirty="0">
              <a:solidFill>
                <a:srgbClr val="262626"/>
              </a:solidFill>
              <a:latin typeface="Calibri" pitchFamily="-65" charset="0"/>
              <a:ea typeface="ＭＳ Ｐゴシック" pitchFamily="96" charset="-128"/>
              <a:cs typeface="+mn-cs"/>
            </a:endParaRPr>
          </a:p>
          <a:p>
            <a:pPr marL="1600200" lvl="3" indent="-228600" algn="r">
              <a:spcBef>
                <a:spcPct val="20000"/>
              </a:spcBef>
              <a:defRPr/>
            </a:pPr>
            <a:endParaRPr lang="en-US" sz="1400" b="1" dirty="0">
              <a:solidFill>
                <a:srgbClr val="262626"/>
              </a:solidFill>
              <a:latin typeface="Arial" charset="0"/>
              <a:ea typeface="ＭＳ Ｐゴシック" pitchFamily="96" charset="-128"/>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pPr eaLnBrk="1" hangingPunct="1">
              <a:defRPr/>
            </a:pPr>
            <a:r>
              <a:rPr lang="en-US" dirty="0" smtClean="0"/>
              <a:t>How We Talk</a:t>
            </a:r>
          </a:p>
        </p:txBody>
      </p:sp>
      <p:sp>
        <p:nvSpPr>
          <p:cNvPr id="8" name="TextBox 7"/>
          <p:cNvSpPr txBox="1"/>
          <p:nvPr/>
        </p:nvSpPr>
        <p:spPr>
          <a:xfrm>
            <a:off x="2514600" y="2590800"/>
            <a:ext cx="3005951" cy="646331"/>
          </a:xfrm>
          <a:prstGeom prst="rect">
            <a:avLst/>
          </a:prstGeom>
          <a:noFill/>
        </p:spPr>
        <p:txBody>
          <a:bodyPr wrap="none" rtlCol="0">
            <a:spAutoFit/>
          </a:bodyPr>
          <a:lstStyle/>
          <a:p>
            <a:r>
              <a:rPr lang="en-US" sz="3600" dirty="0" smtClean="0"/>
              <a:t>FOR-PROFIT</a:t>
            </a:r>
            <a:endParaRPr lang="en-US" sz="3600" dirty="0"/>
          </a:p>
        </p:txBody>
      </p:sp>
      <p:sp>
        <p:nvSpPr>
          <p:cNvPr id="9" name="TextBox 8"/>
          <p:cNvSpPr txBox="1"/>
          <p:nvPr/>
        </p:nvSpPr>
        <p:spPr>
          <a:xfrm>
            <a:off x="3352800" y="2129135"/>
            <a:ext cx="1905000" cy="461665"/>
          </a:xfrm>
          <a:prstGeom prst="rect">
            <a:avLst/>
          </a:prstGeom>
          <a:noFill/>
        </p:spPr>
        <p:txBody>
          <a:bodyPr wrap="square" rtlCol="0">
            <a:spAutoFit/>
          </a:bodyPr>
          <a:lstStyle/>
          <a:p>
            <a:r>
              <a:rPr lang="en-US" sz="2400" dirty="0" smtClean="0"/>
              <a:t>Leads</a:t>
            </a:r>
            <a:endParaRPr lang="en-US" sz="2400" dirty="0"/>
          </a:p>
        </p:txBody>
      </p:sp>
      <p:sp>
        <p:nvSpPr>
          <p:cNvPr id="10" name="TextBox 9"/>
          <p:cNvSpPr txBox="1"/>
          <p:nvPr/>
        </p:nvSpPr>
        <p:spPr>
          <a:xfrm>
            <a:off x="1828800" y="3439180"/>
            <a:ext cx="1032655" cy="523220"/>
          </a:xfrm>
          <a:prstGeom prst="rect">
            <a:avLst/>
          </a:prstGeom>
          <a:noFill/>
        </p:spPr>
        <p:txBody>
          <a:bodyPr wrap="none" rtlCol="0">
            <a:spAutoFit/>
          </a:bodyPr>
          <a:lstStyle/>
          <a:p>
            <a:r>
              <a:rPr lang="en-US" sz="2800" dirty="0" smtClean="0">
                <a:latin typeface="Bauhaus 93" pitchFamily="82" charset="0"/>
              </a:rPr>
              <a:t>Starts</a:t>
            </a:r>
            <a:endParaRPr lang="en-US" sz="2800" dirty="0">
              <a:latin typeface="Bauhaus 93" pitchFamily="82" charset="0"/>
            </a:endParaRPr>
          </a:p>
        </p:txBody>
      </p:sp>
      <p:sp>
        <p:nvSpPr>
          <p:cNvPr id="11" name="TextBox 10"/>
          <p:cNvSpPr txBox="1"/>
          <p:nvPr/>
        </p:nvSpPr>
        <p:spPr>
          <a:xfrm>
            <a:off x="4572000" y="3426767"/>
            <a:ext cx="1588833" cy="461665"/>
          </a:xfrm>
          <a:prstGeom prst="rect">
            <a:avLst/>
          </a:prstGeom>
          <a:noFill/>
        </p:spPr>
        <p:txBody>
          <a:bodyPr wrap="none" rtlCol="0">
            <a:spAutoFit/>
          </a:bodyPr>
          <a:lstStyle/>
          <a:p>
            <a:r>
              <a:rPr lang="en-US" sz="2400" dirty="0" smtClean="0">
                <a:latin typeface="+mn-lt"/>
              </a:rPr>
              <a:t>Investment</a:t>
            </a:r>
            <a:endParaRPr lang="en-US" sz="2400" dirty="0">
              <a:latin typeface="+mn-lt"/>
            </a:endParaRPr>
          </a:p>
        </p:txBody>
      </p:sp>
      <p:sp>
        <p:nvSpPr>
          <p:cNvPr id="12" name="TextBox 11"/>
          <p:cNvSpPr txBox="1"/>
          <p:nvPr/>
        </p:nvSpPr>
        <p:spPr>
          <a:xfrm>
            <a:off x="3352800" y="3888432"/>
            <a:ext cx="1560042" cy="461665"/>
          </a:xfrm>
          <a:prstGeom prst="rect">
            <a:avLst/>
          </a:prstGeom>
          <a:noFill/>
        </p:spPr>
        <p:txBody>
          <a:bodyPr wrap="none" rtlCol="0">
            <a:spAutoFit/>
          </a:bodyPr>
          <a:lstStyle/>
          <a:p>
            <a:r>
              <a:rPr lang="en-US" sz="2400" dirty="0" smtClean="0">
                <a:latin typeface="Baskerville Old Face" pitchFamily="18" charset="0"/>
              </a:rPr>
              <a:t>Proprietary</a:t>
            </a:r>
            <a:endParaRPr lang="en-US" sz="2400" dirty="0">
              <a:latin typeface="Baskerville Old Face" pitchFamily="18" charset="0"/>
            </a:endParaRPr>
          </a:p>
        </p:txBody>
      </p:sp>
      <p:sp>
        <p:nvSpPr>
          <p:cNvPr id="13" name="TextBox 12"/>
          <p:cNvSpPr txBox="1"/>
          <p:nvPr/>
        </p:nvSpPr>
        <p:spPr>
          <a:xfrm>
            <a:off x="2925631" y="3254514"/>
            <a:ext cx="1987211" cy="369332"/>
          </a:xfrm>
          <a:prstGeom prst="rect">
            <a:avLst/>
          </a:prstGeom>
          <a:noFill/>
        </p:spPr>
        <p:txBody>
          <a:bodyPr wrap="none" rtlCol="0">
            <a:spAutoFit/>
          </a:bodyPr>
          <a:lstStyle/>
          <a:p>
            <a:r>
              <a:rPr lang="en-US" dirty="0" smtClean="0">
                <a:latin typeface="Copperplate Gothic Bold" pitchFamily="34" charset="0"/>
              </a:rPr>
              <a:t>Trade School</a:t>
            </a:r>
            <a:endParaRPr lang="en-US" dirty="0">
              <a:latin typeface="Copperplate Gothic Bold" pitchFamily="34" charset="0"/>
            </a:endParaRPr>
          </a:p>
        </p:txBody>
      </p:sp>
      <p:sp>
        <p:nvSpPr>
          <p:cNvPr id="14" name="TextBox 13"/>
          <p:cNvSpPr txBox="1"/>
          <p:nvPr/>
        </p:nvSpPr>
        <p:spPr>
          <a:xfrm>
            <a:off x="2362200" y="4114800"/>
            <a:ext cx="761747" cy="369332"/>
          </a:xfrm>
          <a:prstGeom prst="rect">
            <a:avLst/>
          </a:prstGeom>
          <a:noFill/>
        </p:spPr>
        <p:txBody>
          <a:bodyPr wrap="none" rtlCol="0">
            <a:spAutoFit/>
          </a:bodyPr>
          <a:lstStyle/>
          <a:p>
            <a:r>
              <a:rPr lang="en-US" dirty="0" smtClean="0"/>
              <a:t>Sales</a:t>
            </a:r>
            <a:endParaRPr lang="en-US" dirty="0"/>
          </a:p>
        </p:txBody>
      </p:sp>
      <p:sp>
        <p:nvSpPr>
          <p:cNvPr id="15" name="TextBox 14"/>
          <p:cNvSpPr txBox="1"/>
          <p:nvPr/>
        </p:nvSpPr>
        <p:spPr>
          <a:xfrm>
            <a:off x="4651882" y="2221468"/>
            <a:ext cx="2587118" cy="523220"/>
          </a:xfrm>
          <a:prstGeom prst="rect">
            <a:avLst/>
          </a:prstGeom>
          <a:noFill/>
        </p:spPr>
        <p:txBody>
          <a:bodyPr wrap="none" rtlCol="0">
            <a:spAutoFit/>
          </a:bodyPr>
          <a:lstStyle/>
          <a:p>
            <a:r>
              <a:rPr lang="en-US" sz="2800" dirty="0" smtClean="0">
                <a:latin typeface="Broadway" pitchFamily="82" charset="0"/>
              </a:rPr>
              <a:t>Hot Prospect</a:t>
            </a:r>
            <a:endParaRPr lang="en-US" sz="2800" dirty="0">
              <a:latin typeface="Broadway" pitchFamily="82" charset="0"/>
            </a:endParaRPr>
          </a:p>
        </p:txBody>
      </p:sp>
      <p:sp>
        <p:nvSpPr>
          <p:cNvPr id="16" name="TextBox 15"/>
          <p:cNvSpPr txBox="1"/>
          <p:nvPr/>
        </p:nvSpPr>
        <p:spPr>
          <a:xfrm>
            <a:off x="1284854" y="2221468"/>
            <a:ext cx="1696939" cy="369332"/>
          </a:xfrm>
          <a:prstGeom prst="rect">
            <a:avLst/>
          </a:prstGeom>
          <a:noFill/>
        </p:spPr>
        <p:txBody>
          <a:bodyPr wrap="none" rtlCol="0">
            <a:spAutoFit/>
          </a:bodyPr>
          <a:lstStyle/>
          <a:p>
            <a:r>
              <a:rPr lang="en-US" dirty="0" smtClean="0">
                <a:latin typeface="Times New Roman" pitchFamily="18" charset="0"/>
                <a:cs typeface="Times New Roman" pitchFamily="18" charset="0"/>
              </a:rPr>
              <a:t>Target Audience</a:t>
            </a:r>
            <a:endParaRPr lang="en-US"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Think</a:t>
            </a:r>
            <a:endParaRPr lang="en-US" dirty="0"/>
          </a:p>
        </p:txBody>
      </p:sp>
      <p:sp>
        <p:nvSpPr>
          <p:cNvPr id="3" name="Content Placeholder 2"/>
          <p:cNvSpPr>
            <a:spLocks noGrp="1"/>
          </p:cNvSpPr>
          <p:nvPr>
            <p:ph idx="1"/>
          </p:nvPr>
        </p:nvSpPr>
        <p:spPr/>
        <p:txBody>
          <a:bodyPr/>
          <a:lstStyle/>
          <a:p>
            <a:r>
              <a:rPr lang="en-US" dirty="0" smtClean="0"/>
              <a:t>Problematic Investor Call Statements</a:t>
            </a:r>
          </a:p>
          <a:p>
            <a:pPr>
              <a:buFont typeface="Arial" pitchFamily="34" charset="0"/>
              <a:buChar char="•"/>
            </a:pPr>
            <a:r>
              <a:rPr lang="en-US" dirty="0" smtClean="0"/>
              <a:t>Rise in Student Aid Entitlements = Automatic Revenue Bump</a:t>
            </a:r>
          </a:p>
          <a:p>
            <a:pPr>
              <a:buFont typeface="Arial" pitchFamily="34" charset="0"/>
              <a:buChar char="•"/>
            </a:pPr>
            <a:r>
              <a:rPr lang="en-US" dirty="0" smtClean="0"/>
              <a:t>90-10 Provision Forces Tuition Increase</a:t>
            </a:r>
          </a:p>
          <a:p>
            <a:pPr>
              <a:buFont typeface="Arial" pitchFamily="34" charset="0"/>
              <a:buChar char="•"/>
            </a:pPr>
            <a:r>
              <a:rPr lang="en-US" dirty="0" smtClean="0"/>
              <a:t>Unemployment Rates Drive Profits</a:t>
            </a:r>
          </a:p>
          <a:p>
            <a:pPr>
              <a:buFont typeface="Arial" pitchFamily="34" charset="0"/>
              <a:buChar char="•"/>
            </a:pPr>
            <a:r>
              <a:rPr lang="en-US" dirty="0" smtClean="0"/>
              <a:t>Institutional Lending Anticipates Heavy Failure to Repay</a:t>
            </a: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Think</a:t>
            </a:r>
            <a:endParaRPr lang="en-US" dirty="0"/>
          </a:p>
        </p:txBody>
      </p:sp>
      <p:sp>
        <p:nvSpPr>
          <p:cNvPr id="3" name="Content Placeholder 2"/>
          <p:cNvSpPr>
            <a:spLocks noGrp="1"/>
          </p:cNvSpPr>
          <p:nvPr>
            <p:ph idx="1"/>
          </p:nvPr>
        </p:nvSpPr>
        <p:spPr/>
        <p:txBody>
          <a:bodyPr/>
          <a:lstStyle/>
          <a:p>
            <a:r>
              <a:rPr lang="en-US" dirty="0" smtClean="0"/>
              <a:t>Problematic Advertising and Marketing Practices</a:t>
            </a:r>
          </a:p>
          <a:p>
            <a:r>
              <a:rPr lang="en-US" dirty="0" smtClean="0"/>
              <a:t>“Want to Offer Online Courses, but Don’t Have the Time, Money or Resources?”</a:t>
            </a:r>
          </a:p>
          <a:p>
            <a:r>
              <a:rPr lang="en-US" dirty="0" smtClean="0"/>
              <a:t>“Measure the Quality of Every Incoming Student Lead…”</a:t>
            </a:r>
          </a:p>
          <a:p>
            <a:r>
              <a:rPr lang="en-US" dirty="0" smtClean="0"/>
              <a:t>“Cost Per Lead, Cost Per Appointment, Cost Per Enrollment and Cost Per Hot Transfer”</a:t>
            </a:r>
          </a:p>
          <a:p>
            <a:r>
              <a:rPr lang="en-US" dirty="0" smtClean="0"/>
              <a:t>“Hungry for Students?”</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Talk</a:t>
            </a:r>
            <a:endParaRPr lang="en-US" dirty="0"/>
          </a:p>
        </p:txBody>
      </p:sp>
      <p:graphicFrame>
        <p:nvGraphicFramePr>
          <p:cNvPr id="5" name="Content Placeholder 4"/>
          <p:cNvGraphicFramePr>
            <a:graphicFrameLocks noGrp="1"/>
          </p:cNvGraphicFramePr>
          <p:nvPr>
            <p:ph idx="1"/>
          </p:nvPr>
        </p:nvGraphicFramePr>
        <p:xfrm>
          <a:off x="685800" y="1417638"/>
          <a:ext cx="7696200" cy="3413760"/>
        </p:xfrm>
        <a:graphic>
          <a:graphicData uri="http://schemas.openxmlformats.org/drawingml/2006/table">
            <a:tbl>
              <a:tblPr firstRow="1" bandRow="1">
                <a:tableStyleId>{5C22544A-7EE6-4342-B048-85BDC9FD1C3A}</a:tableStyleId>
              </a:tblPr>
              <a:tblGrid>
                <a:gridCol w="3848100"/>
                <a:gridCol w="3848100"/>
              </a:tblGrid>
              <a:tr h="312982">
                <a:tc>
                  <a:txBody>
                    <a:bodyPr/>
                    <a:lstStyle/>
                    <a:p>
                      <a:pPr marL="0" marR="0" algn="ctr">
                        <a:spcBef>
                          <a:spcPts val="0"/>
                        </a:spcBef>
                        <a:spcAft>
                          <a:spcPts val="0"/>
                        </a:spcAft>
                      </a:pPr>
                      <a:r>
                        <a:rPr lang="en-US" sz="2800" b="1" dirty="0">
                          <a:latin typeface="Arial"/>
                          <a:ea typeface="Calibri"/>
                          <a:cs typeface="Times New Roman"/>
                        </a:rPr>
                        <a:t>OLD</a:t>
                      </a:r>
                      <a:endParaRPr lang="en-US" sz="2800" dirty="0">
                        <a:latin typeface="Arial"/>
                        <a:ea typeface="Calibri"/>
                        <a:cs typeface="Times New Roman"/>
                      </a:endParaRPr>
                    </a:p>
                  </a:txBody>
                  <a:tcPr marL="68580" marR="68580" marT="0" marB="0"/>
                </a:tc>
                <a:tc>
                  <a:txBody>
                    <a:bodyPr/>
                    <a:lstStyle/>
                    <a:p>
                      <a:pPr marL="0" marR="0" algn="ctr">
                        <a:spcBef>
                          <a:spcPts val="0"/>
                        </a:spcBef>
                        <a:spcAft>
                          <a:spcPts val="0"/>
                        </a:spcAft>
                      </a:pPr>
                      <a:r>
                        <a:rPr lang="en-US" sz="2800" b="1">
                          <a:latin typeface="Arial"/>
                          <a:ea typeface="Calibri"/>
                          <a:cs typeface="Times New Roman"/>
                        </a:rPr>
                        <a:t>NEW</a:t>
                      </a:r>
                      <a:endParaRPr lang="en-US" sz="2800">
                        <a:latin typeface="Arial"/>
                        <a:ea typeface="Calibri"/>
                        <a:cs typeface="Times New Roman"/>
                      </a:endParaRPr>
                    </a:p>
                  </a:txBody>
                  <a:tcPr marL="68580" marR="68580" marT="0" marB="0"/>
                </a:tc>
              </a:tr>
              <a:tr h="312982">
                <a:tc>
                  <a:txBody>
                    <a:bodyPr/>
                    <a:lstStyle/>
                    <a:p>
                      <a:pPr marL="0" marR="0">
                        <a:spcBef>
                          <a:spcPts val="0"/>
                        </a:spcBef>
                        <a:spcAft>
                          <a:spcPts val="0"/>
                        </a:spcAft>
                      </a:pPr>
                      <a:r>
                        <a:rPr lang="en-US" sz="2800" b="1">
                          <a:latin typeface="Arial"/>
                          <a:ea typeface="Calibri"/>
                          <a:cs typeface="Times New Roman"/>
                        </a:rPr>
                        <a:t>Strategic Positioning</a:t>
                      </a:r>
                      <a:endParaRPr lang="en-US" sz="2800">
                        <a:latin typeface="Arial"/>
                        <a:ea typeface="Calibri"/>
                        <a:cs typeface="Times New Roman"/>
                      </a:endParaRPr>
                    </a:p>
                  </a:txBody>
                  <a:tcPr marL="68580" marR="68580" marT="0" marB="0"/>
                </a:tc>
                <a:tc>
                  <a:txBody>
                    <a:bodyPr/>
                    <a:lstStyle/>
                    <a:p>
                      <a:pPr marL="0" marR="0">
                        <a:spcBef>
                          <a:spcPts val="0"/>
                        </a:spcBef>
                        <a:spcAft>
                          <a:spcPts val="0"/>
                        </a:spcAft>
                      </a:pPr>
                      <a:endParaRPr lang="en-US" sz="2800">
                        <a:latin typeface="Arial"/>
                        <a:ea typeface="Calibri"/>
                        <a:cs typeface="Times New Roman"/>
                      </a:endParaRPr>
                    </a:p>
                  </a:txBody>
                  <a:tcPr marL="68580" marR="68580" marT="0" marB="0"/>
                </a:tc>
              </a:tr>
              <a:tr h="312982">
                <a:tc>
                  <a:txBody>
                    <a:bodyPr/>
                    <a:lstStyle/>
                    <a:p>
                      <a:pPr marL="0" marR="0">
                        <a:spcBef>
                          <a:spcPts val="0"/>
                        </a:spcBef>
                        <a:spcAft>
                          <a:spcPts val="0"/>
                        </a:spcAft>
                      </a:pPr>
                      <a:r>
                        <a:rPr lang="en-US" sz="2800">
                          <a:latin typeface="Arial"/>
                          <a:ea typeface="Calibri"/>
                          <a:cs typeface="Times New Roman"/>
                        </a:rPr>
                        <a:t>For Profit/Proprietary</a:t>
                      </a:r>
                    </a:p>
                  </a:txBody>
                  <a:tcPr marL="68580" marR="68580" marT="0" marB="0"/>
                </a:tc>
                <a:tc>
                  <a:txBody>
                    <a:bodyPr/>
                    <a:lstStyle/>
                    <a:p>
                      <a:pPr marL="0" marR="0">
                        <a:spcBef>
                          <a:spcPts val="0"/>
                        </a:spcBef>
                        <a:spcAft>
                          <a:spcPts val="0"/>
                        </a:spcAft>
                      </a:pPr>
                      <a:r>
                        <a:rPr lang="en-US" sz="2800">
                          <a:latin typeface="Arial"/>
                          <a:ea typeface="Calibri"/>
                          <a:cs typeface="Times New Roman"/>
                        </a:rPr>
                        <a:t>Private Sector</a:t>
                      </a:r>
                    </a:p>
                  </a:txBody>
                  <a:tcPr marL="68580" marR="68580" marT="0" marB="0"/>
                </a:tc>
              </a:tr>
              <a:tr h="312982">
                <a:tc>
                  <a:txBody>
                    <a:bodyPr/>
                    <a:lstStyle/>
                    <a:p>
                      <a:pPr marL="0" marR="0">
                        <a:spcBef>
                          <a:spcPts val="0"/>
                        </a:spcBef>
                        <a:spcAft>
                          <a:spcPts val="0"/>
                        </a:spcAft>
                      </a:pPr>
                      <a:r>
                        <a:rPr lang="en-US" sz="2800">
                          <a:latin typeface="Arial"/>
                          <a:ea typeface="Calibri"/>
                          <a:cs typeface="Times New Roman"/>
                        </a:rPr>
                        <a:t>Training</a:t>
                      </a:r>
                    </a:p>
                  </a:txBody>
                  <a:tcPr marL="68580" marR="68580" marT="0" marB="0"/>
                </a:tc>
                <a:tc>
                  <a:txBody>
                    <a:bodyPr/>
                    <a:lstStyle/>
                    <a:p>
                      <a:pPr marL="0" marR="0">
                        <a:spcBef>
                          <a:spcPts val="0"/>
                        </a:spcBef>
                        <a:spcAft>
                          <a:spcPts val="0"/>
                        </a:spcAft>
                      </a:pPr>
                      <a:r>
                        <a:rPr lang="en-US" sz="2800">
                          <a:latin typeface="Arial"/>
                          <a:ea typeface="Calibri"/>
                          <a:cs typeface="Times New Roman"/>
                        </a:rPr>
                        <a:t>Education</a:t>
                      </a:r>
                    </a:p>
                  </a:txBody>
                  <a:tcPr marL="68580" marR="68580" marT="0" marB="0"/>
                </a:tc>
              </a:tr>
              <a:tr h="312982">
                <a:tc>
                  <a:txBody>
                    <a:bodyPr/>
                    <a:lstStyle/>
                    <a:p>
                      <a:pPr marL="0" marR="0">
                        <a:spcBef>
                          <a:spcPts val="0"/>
                        </a:spcBef>
                        <a:spcAft>
                          <a:spcPts val="0"/>
                        </a:spcAft>
                      </a:pPr>
                      <a:r>
                        <a:rPr lang="en-US" sz="2800">
                          <a:latin typeface="Arial"/>
                          <a:ea typeface="Calibri"/>
                          <a:cs typeface="Times New Roman"/>
                        </a:rPr>
                        <a:t>Vocation</a:t>
                      </a:r>
                    </a:p>
                  </a:txBody>
                  <a:tcPr marL="68580" marR="68580" marT="0" marB="0"/>
                </a:tc>
                <a:tc>
                  <a:txBody>
                    <a:bodyPr/>
                    <a:lstStyle/>
                    <a:p>
                      <a:pPr marL="0" marR="0">
                        <a:spcBef>
                          <a:spcPts val="0"/>
                        </a:spcBef>
                        <a:spcAft>
                          <a:spcPts val="0"/>
                        </a:spcAft>
                      </a:pPr>
                      <a:r>
                        <a:rPr lang="en-US" sz="2800">
                          <a:latin typeface="Arial"/>
                          <a:ea typeface="Calibri"/>
                          <a:cs typeface="Times New Roman"/>
                        </a:rPr>
                        <a:t>Career</a:t>
                      </a:r>
                    </a:p>
                  </a:txBody>
                  <a:tcPr marL="68580" marR="68580" marT="0" marB="0"/>
                </a:tc>
              </a:tr>
              <a:tr h="312982">
                <a:tc>
                  <a:txBody>
                    <a:bodyPr/>
                    <a:lstStyle/>
                    <a:p>
                      <a:pPr marL="0" marR="0">
                        <a:spcBef>
                          <a:spcPts val="0"/>
                        </a:spcBef>
                        <a:spcAft>
                          <a:spcPts val="0"/>
                        </a:spcAft>
                      </a:pPr>
                      <a:r>
                        <a:rPr lang="en-US" sz="2800">
                          <a:latin typeface="Arial"/>
                          <a:ea typeface="Calibri"/>
                          <a:cs typeface="Times New Roman"/>
                        </a:rPr>
                        <a:t>Career College</a:t>
                      </a:r>
                    </a:p>
                  </a:txBody>
                  <a:tcPr marL="68580" marR="68580" marT="0" marB="0"/>
                </a:tc>
                <a:tc>
                  <a:txBody>
                    <a:bodyPr/>
                    <a:lstStyle/>
                    <a:p>
                      <a:pPr marL="0" marR="0">
                        <a:spcBef>
                          <a:spcPts val="0"/>
                        </a:spcBef>
                        <a:spcAft>
                          <a:spcPts val="0"/>
                        </a:spcAft>
                      </a:pPr>
                      <a:r>
                        <a:rPr lang="en-US" sz="2800">
                          <a:latin typeface="Arial"/>
                          <a:ea typeface="Calibri"/>
                          <a:cs typeface="Times New Roman"/>
                        </a:rPr>
                        <a:t>Private Sector College or University</a:t>
                      </a:r>
                    </a:p>
                  </a:txBody>
                  <a:tcPr marL="68580" marR="68580" marT="0" marB="0"/>
                </a:tc>
              </a:tr>
              <a:tr h="312982">
                <a:tc>
                  <a:txBody>
                    <a:bodyPr/>
                    <a:lstStyle/>
                    <a:p>
                      <a:pPr marL="0" marR="0">
                        <a:spcBef>
                          <a:spcPts val="0"/>
                        </a:spcBef>
                        <a:spcAft>
                          <a:spcPts val="0"/>
                        </a:spcAft>
                      </a:pPr>
                      <a:r>
                        <a:rPr lang="en-US" sz="2800">
                          <a:latin typeface="Arial"/>
                          <a:ea typeface="Calibri"/>
                          <a:cs typeface="Times New Roman"/>
                        </a:rPr>
                        <a:t>Mom and Pop</a:t>
                      </a:r>
                    </a:p>
                  </a:txBody>
                  <a:tcPr marL="68580" marR="68580" marT="0" marB="0"/>
                </a:tc>
                <a:tc>
                  <a:txBody>
                    <a:bodyPr/>
                    <a:lstStyle/>
                    <a:p>
                      <a:pPr marL="0" marR="0">
                        <a:spcBef>
                          <a:spcPts val="0"/>
                        </a:spcBef>
                        <a:spcAft>
                          <a:spcPts val="0"/>
                        </a:spcAft>
                      </a:pPr>
                      <a:r>
                        <a:rPr lang="en-US" sz="2800" dirty="0" smtClean="0">
                          <a:latin typeface="Arial"/>
                          <a:ea typeface="Calibri"/>
                          <a:cs typeface="Times New Roman"/>
                        </a:rPr>
                        <a:t>Family Owned</a:t>
                      </a:r>
                      <a:endParaRPr lang="en-US" sz="2800" dirty="0">
                        <a:latin typeface="Arial"/>
                        <a:ea typeface="Calibri"/>
                        <a:cs typeface="Times New Roman"/>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Talk</a:t>
            </a:r>
            <a:endParaRPr lang="en-US" dirty="0"/>
          </a:p>
        </p:txBody>
      </p:sp>
      <p:graphicFrame>
        <p:nvGraphicFramePr>
          <p:cNvPr id="5" name="Content Placeholder 4"/>
          <p:cNvGraphicFramePr>
            <a:graphicFrameLocks noGrp="1"/>
          </p:cNvGraphicFramePr>
          <p:nvPr>
            <p:ph idx="1"/>
          </p:nvPr>
        </p:nvGraphicFramePr>
        <p:xfrm>
          <a:off x="685800" y="1417638"/>
          <a:ext cx="7696200" cy="3413760"/>
        </p:xfrm>
        <a:graphic>
          <a:graphicData uri="http://schemas.openxmlformats.org/drawingml/2006/table">
            <a:tbl>
              <a:tblPr firstRow="1" bandRow="1">
                <a:tableStyleId>{5C22544A-7EE6-4342-B048-85BDC9FD1C3A}</a:tableStyleId>
              </a:tblPr>
              <a:tblGrid>
                <a:gridCol w="3848100"/>
                <a:gridCol w="3848100"/>
              </a:tblGrid>
              <a:tr h="312982">
                <a:tc>
                  <a:txBody>
                    <a:bodyPr/>
                    <a:lstStyle/>
                    <a:p>
                      <a:pPr marL="0" marR="0" algn="ctr">
                        <a:spcBef>
                          <a:spcPts val="0"/>
                        </a:spcBef>
                        <a:spcAft>
                          <a:spcPts val="0"/>
                        </a:spcAft>
                      </a:pPr>
                      <a:r>
                        <a:rPr lang="en-US" sz="2800" b="1" dirty="0">
                          <a:latin typeface="Arial"/>
                          <a:ea typeface="Calibri"/>
                          <a:cs typeface="Times New Roman"/>
                        </a:rPr>
                        <a:t>OLD</a:t>
                      </a:r>
                      <a:endParaRPr lang="en-US" sz="2800" dirty="0">
                        <a:latin typeface="Arial"/>
                        <a:ea typeface="Calibri"/>
                        <a:cs typeface="Times New Roman"/>
                      </a:endParaRPr>
                    </a:p>
                  </a:txBody>
                  <a:tcPr marL="68580" marR="68580" marT="0" marB="0"/>
                </a:tc>
                <a:tc>
                  <a:txBody>
                    <a:bodyPr/>
                    <a:lstStyle/>
                    <a:p>
                      <a:pPr marL="0" marR="0" algn="ctr">
                        <a:spcBef>
                          <a:spcPts val="0"/>
                        </a:spcBef>
                        <a:spcAft>
                          <a:spcPts val="0"/>
                        </a:spcAft>
                      </a:pPr>
                      <a:r>
                        <a:rPr lang="en-US" sz="2800" b="1">
                          <a:latin typeface="Arial"/>
                          <a:ea typeface="Calibri"/>
                          <a:cs typeface="Times New Roman"/>
                        </a:rPr>
                        <a:t>NEW</a:t>
                      </a:r>
                      <a:endParaRPr lang="en-US" sz="2800">
                        <a:latin typeface="Arial"/>
                        <a:ea typeface="Calibri"/>
                        <a:cs typeface="Times New Roman"/>
                      </a:endParaRPr>
                    </a:p>
                  </a:txBody>
                  <a:tcPr marL="68580" marR="68580" marT="0" marB="0"/>
                </a:tc>
              </a:tr>
              <a:tr h="312982">
                <a:tc>
                  <a:txBody>
                    <a:bodyPr/>
                    <a:lstStyle/>
                    <a:p>
                      <a:pPr marL="0" marR="0">
                        <a:spcBef>
                          <a:spcPts val="0"/>
                        </a:spcBef>
                        <a:spcAft>
                          <a:spcPts val="0"/>
                        </a:spcAft>
                      </a:pPr>
                      <a:r>
                        <a:rPr lang="en-US" sz="2800" b="1">
                          <a:latin typeface="Arial"/>
                          <a:ea typeface="Calibri"/>
                          <a:cs typeface="Times New Roman"/>
                        </a:rPr>
                        <a:t>Strategic Positioning</a:t>
                      </a:r>
                      <a:endParaRPr lang="en-US" sz="2800">
                        <a:latin typeface="Arial"/>
                        <a:ea typeface="Calibri"/>
                        <a:cs typeface="Times New Roman"/>
                      </a:endParaRPr>
                    </a:p>
                  </a:txBody>
                  <a:tcPr marL="68580" marR="68580" marT="0" marB="0"/>
                </a:tc>
                <a:tc>
                  <a:txBody>
                    <a:bodyPr/>
                    <a:lstStyle/>
                    <a:p>
                      <a:pPr marL="0" marR="0">
                        <a:spcBef>
                          <a:spcPts val="0"/>
                        </a:spcBef>
                        <a:spcAft>
                          <a:spcPts val="0"/>
                        </a:spcAft>
                      </a:pPr>
                      <a:endParaRPr lang="en-US" sz="2800">
                        <a:latin typeface="Arial"/>
                        <a:ea typeface="Calibri"/>
                        <a:cs typeface="Times New Roman"/>
                      </a:endParaRPr>
                    </a:p>
                  </a:txBody>
                  <a:tcPr marL="68580" marR="68580" marT="0" marB="0"/>
                </a:tc>
              </a:tr>
              <a:tr h="312982">
                <a:tc>
                  <a:txBody>
                    <a:bodyPr/>
                    <a:lstStyle/>
                    <a:p>
                      <a:pPr marL="0" marR="0">
                        <a:spcBef>
                          <a:spcPts val="0"/>
                        </a:spcBef>
                        <a:spcAft>
                          <a:spcPts val="0"/>
                        </a:spcAft>
                      </a:pPr>
                      <a:r>
                        <a:rPr lang="en-US" sz="2800" dirty="0">
                          <a:latin typeface="Arial"/>
                          <a:ea typeface="Calibri"/>
                          <a:cs typeface="Times New Roman"/>
                        </a:rPr>
                        <a:t>Private Equity</a:t>
                      </a:r>
                    </a:p>
                  </a:txBody>
                  <a:tcPr marL="68580" marR="68580" marT="0" marB="0"/>
                </a:tc>
                <a:tc>
                  <a:txBody>
                    <a:bodyPr/>
                    <a:lstStyle/>
                    <a:p>
                      <a:pPr marL="0" marR="0">
                        <a:spcBef>
                          <a:spcPts val="0"/>
                        </a:spcBef>
                        <a:spcAft>
                          <a:spcPts val="0"/>
                        </a:spcAft>
                      </a:pPr>
                      <a:r>
                        <a:rPr lang="en-US" sz="2800" dirty="0" smtClean="0">
                          <a:latin typeface="Arial"/>
                          <a:ea typeface="Calibri"/>
                          <a:cs typeface="Times New Roman"/>
                        </a:rPr>
                        <a:t>Private Sector</a:t>
                      </a:r>
                      <a:endParaRPr lang="en-US" sz="2800" dirty="0">
                        <a:latin typeface="Arial"/>
                        <a:ea typeface="Calibri"/>
                        <a:cs typeface="Times New Roman"/>
                      </a:endParaRPr>
                    </a:p>
                  </a:txBody>
                  <a:tcPr marL="68580" marR="68580" marT="0" marB="0"/>
                </a:tc>
              </a:tr>
              <a:tr h="312982">
                <a:tc>
                  <a:txBody>
                    <a:bodyPr/>
                    <a:lstStyle/>
                    <a:p>
                      <a:pPr marL="0" marR="0">
                        <a:spcBef>
                          <a:spcPts val="0"/>
                        </a:spcBef>
                        <a:spcAft>
                          <a:spcPts val="0"/>
                        </a:spcAft>
                      </a:pPr>
                      <a:r>
                        <a:rPr lang="en-US" sz="2800">
                          <a:latin typeface="Arial"/>
                          <a:ea typeface="Calibri"/>
                          <a:cs typeface="Times New Roman"/>
                        </a:rPr>
                        <a:t>Capital</a:t>
                      </a:r>
                    </a:p>
                  </a:txBody>
                  <a:tcPr marL="68580" marR="68580" marT="0" marB="0"/>
                </a:tc>
                <a:tc>
                  <a:txBody>
                    <a:bodyPr/>
                    <a:lstStyle/>
                    <a:p>
                      <a:pPr marL="0" marR="0">
                        <a:spcBef>
                          <a:spcPts val="0"/>
                        </a:spcBef>
                        <a:spcAft>
                          <a:spcPts val="0"/>
                        </a:spcAft>
                      </a:pPr>
                      <a:r>
                        <a:rPr lang="en-US" sz="2800" dirty="0" smtClean="0">
                          <a:latin typeface="Arial"/>
                          <a:ea typeface="Calibri"/>
                          <a:cs typeface="Times New Roman"/>
                        </a:rPr>
                        <a:t>Investment</a:t>
                      </a:r>
                      <a:endParaRPr lang="en-US" sz="2800" dirty="0">
                        <a:latin typeface="Arial"/>
                        <a:ea typeface="Calibri"/>
                        <a:cs typeface="Times New Roman"/>
                      </a:endParaRPr>
                    </a:p>
                  </a:txBody>
                  <a:tcPr marL="68580" marR="68580" marT="0" marB="0"/>
                </a:tc>
              </a:tr>
              <a:tr h="312982">
                <a:tc>
                  <a:txBody>
                    <a:bodyPr/>
                    <a:lstStyle/>
                    <a:p>
                      <a:pPr marL="0" marR="0">
                        <a:spcBef>
                          <a:spcPts val="0"/>
                        </a:spcBef>
                        <a:spcAft>
                          <a:spcPts val="0"/>
                        </a:spcAft>
                      </a:pPr>
                      <a:r>
                        <a:rPr lang="en-US" sz="2800">
                          <a:latin typeface="Arial"/>
                          <a:ea typeface="Calibri"/>
                          <a:cs typeface="Times New Roman"/>
                        </a:rPr>
                        <a:t>Industry</a:t>
                      </a:r>
                    </a:p>
                  </a:txBody>
                  <a:tcPr marL="68580" marR="68580" marT="0" marB="0"/>
                </a:tc>
                <a:tc>
                  <a:txBody>
                    <a:bodyPr/>
                    <a:lstStyle/>
                    <a:p>
                      <a:pPr marL="0" marR="0">
                        <a:spcBef>
                          <a:spcPts val="0"/>
                        </a:spcBef>
                        <a:spcAft>
                          <a:spcPts val="0"/>
                        </a:spcAft>
                      </a:pPr>
                      <a:r>
                        <a:rPr lang="en-US" sz="2800" dirty="0">
                          <a:latin typeface="Arial"/>
                          <a:ea typeface="Calibri"/>
                          <a:cs typeface="Times New Roman"/>
                        </a:rPr>
                        <a:t>Sector</a:t>
                      </a:r>
                    </a:p>
                  </a:txBody>
                  <a:tcPr marL="68580" marR="68580" marT="0" marB="0"/>
                </a:tc>
              </a:tr>
              <a:tr h="312982">
                <a:tc>
                  <a:txBody>
                    <a:bodyPr/>
                    <a:lstStyle/>
                    <a:p>
                      <a:pPr marL="0" marR="0">
                        <a:spcBef>
                          <a:spcPts val="0"/>
                        </a:spcBef>
                        <a:spcAft>
                          <a:spcPts val="0"/>
                        </a:spcAft>
                      </a:pPr>
                      <a:r>
                        <a:rPr lang="en-US" sz="2800">
                          <a:latin typeface="Arial"/>
                          <a:ea typeface="Calibri"/>
                          <a:cs typeface="Times New Roman"/>
                        </a:rPr>
                        <a:t>Corporation</a:t>
                      </a:r>
                    </a:p>
                  </a:txBody>
                  <a:tcPr marL="68580" marR="68580" marT="0" marB="0"/>
                </a:tc>
                <a:tc>
                  <a:txBody>
                    <a:bodyPr/>
                    <a:lstStyle/>
                    <a:p>
                      <a:pPr marL="0" marR="0">
                        <a:spcBef>
                          <a:spcPts val="0"/>
                        </a:spcBef>
                        <a:spcAft>
                          <a:spcPts val="0"/>
                        </a:spcAft>
                      </a:pPr>
                      <a:r>
                        <a:rPr lang="en-US" sz="2800">
                          <a:latin typeface="Arial"/>
                          <a:ea typeface="Calibri"/>
                          <a:cs typeface="Times New Roman"/>
                        </a:rPr>
                        <a:t>Education Company</a:t>
                      </a:r>
                    </a:p>
                  </a:txBody>
                  <a:tcPr marL="68580" marR="68580" marT="0" marB="0"/>
                </a:tc>
              </a:tr>
              <a:tr h="312982">
                <a:tc>
                  <a:txBody>
                    <a:bodyPr/>
                    <a:lstStyle/>
                    <a:p>
                      <a:pPr marL="0" marR="0">
                        <a:spcBef>
                          <a:spcPts val="0"/>
                        </a:spcBef>
                        <a:spcAft>
                          <a:spcPts val="0"/>
                        </a:spcAft>
                      </a:pPr>
                      <a:r>
                        <a:rPr lang="en-US" sz="2800">
                          <a:latin typeface="Arial"/>
                          <a:ea typeface="Calibri"/>
                          <a:cs typeface="Times New Roman"/>
                        </a:rPr>
                        <a:t>Brands</a:t>
                      </a:r>
                    </a:p>
                  </a:txBody>
                  <a:tcPr marL="68580" marR="68580" marT="0" marB="0"/>
                </a:tc>
                <a:tc>
                  <a:txBody>
                    <a:bodyPr/>
                    <a:lstStyle/>
                    <a:p>
                      <a:pPr marL="0" marR="0">
                        <a:spcBef>
                          <a:spcPts val="0"/>
                        </a:spcBef>
                        <a:spcAft>
                          <a:spcPts val="0"/>
                        </a:spcAft>
                      </a:pPr>
                      <a:r>
                        <a:rPr lang="en-US" sz="2800">
                          <a:latin typeface="Arial"/>
                          <a:ea typeface="Calibri"/>
                          <a:cs typeface="Times New Roman"/>
                        </a:rPr>
                        <a:t>Institutions</a:t>
                      </a:r>
                    </a:p>
                  </a:txBody>
                  <a:tcPr marL="68580" marR="68580" marT="0" marB="0"/>
                </a:tc>
              </a:tr>
              <a:tr h="312982">
                <a:tc>
                  <a:txBody>
                    <a:bodyPr/>
                    <a:lstStyle/>
                    <a:p>
                      <a:pPr marL="0" marR="0">
                        <a:spcBef>
                          <a:spcPts val="0"/>
                        </a:spcBef>
                        <a:spcAft>
                          <a:spcPts val="0"/>
                        </a:spcAft>
                      </a:pPr>
                      <a:r>
                        <a:rPr lang="en-US" sz="2800">
                          <a:latin typeface="Arial"/>
                          <a:ea typeface="Calibri"/>
                          <a:cs typeface="Times New Roman"/>
                        </a:rPr>
                        <a:t>Parent Company</a:t>
                      </a:r>
                    </a:p>
                  </a:txBody>
                  <a:tcPr marL="68580" marR="68580" marT="0" marB="0"/>
                </a:tc>
                <a:tc>
                  <a:txBody>
                    <a:bodyPr/>
                    <a:lstStyle/>
                    <a:p>
                      <a:pPr marL="0" marR="0">
                        <a:spcBef>
                          <a:spcPts val="0"/>
                        </a:spcBef>
                        <a:spcAft>
                          <a:spcPts val="0"/>
                        </a:spcAft>
                      </a:pPr>
                      <a:r>
                        <a:rPr lang="en-US" sz="2800" dirty="0">
                          <a:latin typeface="Arial"/>
                          <a:ea typeface="Calibri"/>
                          <a:cs typeface="Times New Roman"/>
                        </a:rPr>
                        <a:t>University System</a:t>
                      </a: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Talk</a:t>
            </a:r>
            <a:endParaRPr lang="en-US" dirty="0"/>
          </a:p>
        </p:txBody>
      </p:sp>
      <p:graphicFrame>
        <p:nvGraphicFramePr>
          <p:cNvPr id="4" name="Content Placeholder 3"/>
          <p:cNvGraphicFramePr>
            <a:graphicFrameLocks noGrp="1"/>
          </p:cNvGraphicFramePr>
          <p:nvPr>
            <p:ph idx="1"/>
          </p:nvPr>
        </p:nvGraphicFramePr>
        <p:xfrm>
          <a:off x="685800" y="1417638"/>
          <a:ext cx="7696200" cy="3413760"/>
        </p:xfrm>
        <a:graphic>
          <a:graphicData uri="http://schemas.openxmlformats.org/drawingml/2006/table">
            <a:tbl>
              <a:tblPr firstRow="1" bandRow="1">
                <a:tableStyleId>{5C22544A-7EE6-4342-B048-85BDC9FD1C3A}</a:tableStyleId>
              </a:tblPr>
              <a:tblGrid>
                <a:gridCol w="3848100"/>
                <a:gridCol w="3848100"/>
              </a:tblGrid>
              <a:tr h="304733">
                <a:tc>
                  <a:txBody>
                    <a:bodyPr/>
                    <a:lstStyle/>
                    <a:p>
                      <a:pPr marL="0" marR="0">
                        <a:spcBef>
                          <a:spcPts val="0"/>
                        </a:spcBef>
                        <a:spcAft>
                          <a:spcPts val="0"/>
                        </a:spcAft>
                      </a:pPr>
                      <a:r>
                        <a:rPr lang="en-US" sz="2800" b="1" dirty="0">
                          <a:latin typeface="Arial"/>
                          <a:ea typeface="Calibri"/>
                          <a:cs typeface="Times New Roman"/>
                        </a:rPr>
                        <a:t>Marketing Related</a:t>
                      </a:r>
                      <a:endParaRPr lang="en-US" sz="2800" dirty="0">
                        <a:latin typeface="Arial"/>
                        <a:ea typeface="Calibri"/>
                        <a:cs typeface="Times New Roman"/>
                      </a:endParaRPr>
                    </a:p>
                  </a:txBody>
                  <a:tcPr marL="68580" marR="68580" marT="0" marB="0"/>
                </a:tc>
                <a:tc>
                  <a:txBody>
                    <a:bodyPr/>
                    <a:lstStyle/>
                    <a:p>
                      <a:pPr marL="0" marR="0">
                        <a:spcBef>
                          <a:spcPts val="0"/>
                        </a:spcBef>
                        <a:spcAft>
                          <a:spcPts val="0"/>
                        </a:spcAft>
                      </a:pPr>
                      <a:endParaRPr lang="en-US" sz="2800" dirty="0">
                        <a:latin typeface="Arial"/>
                        <a:ea typeface="Calibri"/>
                        <a:cs typeface="Times New Roman"/>
                      </a:endParaRPr>
                    </a:p>
                  </a:txBody>
                  <a:tcPr marL="68580" marR="68580" marT="0" marB="0"/>
                </a:tc>
              </a:tr>
              <a:tr h="274302">
                <a:tc>
                  <a:txBody>
                    <a:bodyPr/>
                    <a:lstStyle/>
                    <a:p>
                      <a:pPr marL="0" marR="0">
                        <a:spcBef>
                          <a:spcPts val="0"/>
                        </a:spcBef>
                        <a:spcAft>
                          <a:spcPts val="0"/>
                        </a:spcAft>
                      </a:pPr>
                      <a:r>
                        <a:rPr lang="en-US" sz="2800" b="1" dirty="0" smtClean="0">
                          <a:latin typeface="Arial"/>
                          <a:ea typeface="Calibri"/>
                          <a:cs typeface="Times New Roman"/>
                        </a:rPr>
                        <a:t>Old</a:t>
                      </a:r>
                      <a:endParaRPr lang="en-US" sz="2800" b="1" dirty="0">
                        <a:latin typeface="Arial"/>
                        <a:ea typeface="Calibri"/>
                        <a:cs typeface="Times New Roman"/>
                      </a:endParaRPr>
                    </a:p>
                  </a:txBody>
                  <a:tcPr marL="68580" marR="68580" marT="0" marB="0"/>
                </a:tc>
                <a:tc>
                  <a:txBody>
                    <a:bodyPr/>
                    <a:lstStyle/>
                    <a:p>
                      <a:pPr marL="0" marR="0">
                        <a:spcBef>
                          <a:spcPts val="0"/>
                        </a:spcBef>
                        <a:spcAft>
                          <a:spcPts val="0"/>
                        </a:spcAft>
                      </a:pPr>
                      <a:r>
                        <a:rPr lang="en-US" sz="2800" b="1" dirty="0" smtClean="0">
                          <a:latin typeface="Arial"/>
                          <a:ea typeface="Calibri"/>
                          <a:cs typeface="Times New Roman"/>
                        </a:rPr>
                        <a:t>New</a:t>
                      </a:r>
                      <a:endParaRPr lang="en-US" sz="2800" b="1" dirty="0">
                        <a:latin typeface="Arial"/>
                        <a:ea typeface="Calibri"/>
                        <a:cs typeface="Times New Roman"/>
                      </a:endParaRPr>
                    </a:p>
                  </a:txBody>
                  <a:tcPr marL="68580" marR="68580" marT="0" marB="0"/>
                </a:tc>
              </a:tr>
              <a:tr h="274302">
                <a:tc>
                  <a:txBody>
                    <a:bodyPr/>
                    <a:lstStyle/>
                    <a:p>
                      <a:pPr marL="0" marR="0">
                        <a:spcBef>
                          <a:spcPts val="0"/>
                        </a:spcBef>
                        <a:spcAft>
                          <a:spcPts val="0"/>
                        </a:spcAft>
                      </a:pPr>
                      <a:r>
                        <a:rPr lang="en-US" sz="2800">
                          <a:latin typeface="Arial"/>
                          <a:ea typeface="Calibri"/>
                          <a:cs typeface="Times New Roman"/>
                        </a:rPr>
                        <a:t>Leads</a:t>
                      </a:r>
                    </a:p>
                  </a:txBody>
                  <a:tcPr marL="68580" marR="68580" marT="0" marB="0"/>
                </a:tc>
                <a:tc>
                  <a:txBody>
                    <a:bodyPr/>
                    <a:lstStyle/>
                    <a:p>
                      <a:pPr marL="0" marR="0">
                        <a:spcBef>
                          <a:spcPts val="0"/>
                        </a:spcBef>
                        <a:spcAft>
                          <a:spcPts val="0"/>
                        </a:spcAft>
                      </a:pPr>
                      <a:r>
                        <a:rPr lang="en-US" sz="2800">
                          <a:latin typeface="Arial"/>
                          <a:ea typeface="Calibri"/>
                          <a:cs typeface="Times New Roman"/>
                        </a:rPr>
                        <a:t>Inquiries</a:t>
                      </a:r>
                    </a:p>
                  </a:txBody>
                  <a:tcPr marL="68580" marR="68580" marT="0" marB="0"/>
                </a:tc>
              </a:tr>
              <a:tr h="274302">
                <a:tc>
                  <a:txBody>
                    <a:bodyPr/>
                    <a:lstStyle/>
                    <a:p>
                      <a:pPr marL="0" marR="0">
                        <a:spcBef>
                          <a:spcPts val="0"/>
                        </a:spcBef>
                        <a:spcAft>
                          <a:spcPts val="0"/>
                        </a:spcAft>
                      </a:pPr>
                      <a:r>
                        <a:rPr lang="en-US" sz="2800">
                          <a:latin typeface="Arial"/>
                          <a:ea typeface="Calibri"/>
                          <a:cs typeface="Times New Roman"/>
                        </a:rPr>
                        <a:t>Starts</a:t>
                      </a:r>
                    </a:p>
                  </a:txBody>
                  <a:tcPr marL="68580" marR="68580" marT="0" marB="0"/>
                </a:tc>
                <a:tc>
                  <a:txBody>
                    <a:bodyPr/>
                    <a:lstStyle/>
                    <a:p>
                      <a:pPr marL="0" marR="0">
                        <a:spcBef>
                          <a:spcPts val="0"/>
                        </a:spcBef>
                        <a:spcAft>
                          <a:spcPts val="0"/>
                        </a:spcAft>
                      </a:pPr>
                      <a:r>
                        <a:rPr lang="en-US" sz="2800">
                          <a:latin typeface="Arial"/>
                          <a:ea typeface="Calibri"/>
                          <a:cs typeface="Times New Roman"/>
                        </a:rPr>
                        <a:t>New students</a:t>
                      </a:r>
                    </a:p>
                  </a:txBody>
                  <a:tcPr marL="68580" marR="68580" marT="0" marB="0"/>
                </a:tc>
              </a:tr>
              <a:tr h="274302">
                <a:tc>
                  <a:txBody>
                    <a:bodyPr/>
                    <a:lstStyle/>
                    <a:p>
                      <a:pPr marL="0" marR="0">
                        <a:spcBef>
                          <a:spcPts val="0"/>
                        </a:spcBef>
                        <a:spcAft>
                          <a:spcPts val="0"/>
                        </a:spcAft>
                      </a:pPr>
                      <a:r>
                        <a:rPr lang="en-US" sz="2800">
                          <a:latin typeface="Arial"/>
                          <a:ea typeface="Calibri"/>
                          <a:cs typeface="Times New Roman"/>
                        </a:rPr>
                        <a:t>Close</a:t>
                      </a:r>
                    </a:p>
                  </a:txBody>
                  <a:tcPr marL="68580" marR="68580" marT="0" marB="0"/>
                </a:tc>
                <a:tc>
                  <a:txBody>
                    <a:bodyPr/>
                    <a:lstStyle/>
                    <a:p>
                      <a:pPr marL="0" marR="0">
                        <a:spcBef>
                          <a:spcPts val="0"/>
                        </a:spcBef>
                        <a:spcAft>
                          <a:spcPts val="0"/>
                        </a:spcAft>
                      </a:pPr>
                      <a:r>
                        <a:rPr lang="en-US" sz="2800">
                          <a:latin typeface="Arial"/>
                          <a:ea typeface="Calibri"/>
                          <a:cs typeface="Times New Roman"/>
                        </a:rPr>
                        <a:t>Finalize</a:t>
                      </a:r>
                    </a:p>
                  </a:txBody>
                  <a:tcPr marL="68580" marR="68580" marT="0" marB="0"/>
                </a:tc>
              </a:tr>
              <a:tr h="274302">
                <a:tc>
                  <a:txBody>
                    <a:bodyPr/>
                    <a:lstStyle/>
                    <a:p>
                      <a:pPr marL="0" marR="0">
                        <a:spcBef>
                          <a:spcPts val="0"/>
                        </a:spcBef>
                        <a:spcAft>
                          <a:spcPts val="0"/>
                        </a:spcAft>
                      </a:pPr>
                      <a:r>
                        <a:rPr lang="en-US" sz="2800">
                          <a:latin typeface="Arial"/>
                          <a:ea typeface="Calibri"/>
                          <a:cs typeface="Times New Roman"/>
                        </a:rPr>
                        <a:t>Sales</a:t>
                      </a:r>
                    </a:p>
                  </a:txBody>
                  <a:tcPr marL="68580" marR="68580" marT="0" marB="0"/>
                </a:tc>
                <a:tc>
                  <a:txBody>
                    <a:bodyPr/>
                    <a:lstStyle/>
                    <a:p>
                      <a:pPr marL="0" marR="0">
                        <a:spcBef>
                          <a:spcPts val="0"/>
                        </a:spcBef>
                        <a:spcAft>
                          <a:spcPts val="0"/>
                        </a:spcAft>
                      </a:pPr>
                      <a:r>
                        <a:rPr lang="en-US" sz="2800">
                          <a:latin typeface="Arial"/>
                          <a:ea typeface="Calibri"/>
                          <a:cs typeface="Times New Roman"/>
                        </a:rPr>
                        <a:t>Recruitment</a:t>
                      </a:r>
                    </a:p>
                  </a:txBody>
                  <a:tcPr marL="68580" marR="68580" marT="0" marB="0"/>
                </a:tc>
              </a:tr>
              <a:tr h="274302">
                <a:tc>
                  <a:txBody>
                    <a:bodyPr/>
                    <a:lstStyle/>
                    <a:p>
                      <a:pPr marL="0" marR="0">
                        <a:spcBef>
                          <a:spcPts val="0"/>
                        </a:spcBef>
                        <a:spcAft>
                          <a:spcPts val="0"/>
                        </a:spcAft>
                      </a:pPr>
                      <a:r>
                        <a:rPr lang="en-US" sz="2800">
                          <a:latin typeface="Arial"/>
                          <a:ea typeface="Calibri"/>
                          <a:cs typeface="Times New Roman"/>
                        </a:rPr>
                        <a:t>Piece of business</a:t>
                      </a:r>
                    </a:p>
                  </a:txBody>
                  <a:tcPr marL="68580" marR="68580" marT="0" marB="0"/>
                </a:tc>
                <a:tc>
                  <a:txBody>
                    <a:bodyPr/>
                    <a:lstStyle/>
                    <a:p>
                      <a:pPr marL="0" marR="0">
                        <a:spcBef>
                          <a:spcPts val="0"/>
                        </a:spcBef>
                        <a:spcAft>
                          <a:spcPts val="0"/>
                        </a:spcAft>
                      </a:pPr>
                      <a:r>
                        <a:rPr lang="en-US" sz="2800">
                          <a:latin typeface="Arial"/>
                          <a:ea typeface="Calibri"/>
                          <a:cs typeface="Times New Roman"/>
                        </a:rPr>
                        <a:t>Applicant</a:t>
                      </a:r>
                    </a:p>
                  </a:txBody>
                  <a:tcPr marL="68580" marR="68580" marT="0" marB="0"/>
                </a:tc>
              </a:tr>
              <a:tr h="274302">
                <a:tc>
                  <a:txBody>
                    <a:bodyPr/>
                    <a:lstStyle/>
                    <a:p>
                      <a:pPr marL="0" marR="0">
                        <a:spcBef>
                          <a:spcPts val="0"/>
                        </a:spcBef>
                        <a:spcAft>
                          <a:spcPts val="0"/>
                        </a:spcAft>
                      </a:pPr>
                      <a:r>
                        <a:rPr lang="en-US" sz="2800">
                          <a:latin typeface="Arial"/>
                          <a:ea typeface="Calibri"/>
                          <a:cs typeface="Times New Roman"/>
                        </a:rPr>
                        <a:t>Telemarketing</a:t>
                      </a:r>
                    </a:p>
                  </a:txBody>
                  <a:tcPr marL="68580" marR="68580" marT="0" marB="0"/>
                </a:tc>
                <a:tc>
                  <a:txBody>
                    <a:bodyPr/>
                    <a:lstStyle/>
                    <a:p>
                      <a:pPr marL="0" marR="0">
                        <a:spcBef>
                          <a:spcPts val="0"/>
                        </a:spcBef>
                        <a:spcAft>
                          <a:spcPts val="0"/>
                        </a:spcAft>
                      </a:pPr>
                      <a:r>
                        <a:rPr lang="en-US" sz="2800" dirty="0">
                          <a:latin typeface="Arial"/>
                          <a:ea typeface="Calibri"/>
                          <a:cs typeface="Times New Roman"/>
                        </a:rPr>
                        <a:t>Recruitment</a:t>
                      </a: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Talk</a:t>
            </a:r>
            <a:endParaRPr lang="en-US" dirty="0"/>
          </a:p>
        </p:txBody>
      </p:sp>
      <p:graphicFrame>
        <p:nvGraphicFramePr>
          <p:cNvPr id="4" name="Content Placeholder 3"/>
          <p:cNvGraphicFramePr>
            <a:graphicFrameLocks noGrp="1"/>
          </p:cNvGraphicFramePr>
          <p:nvPr>
            <p:ph idx="1"/>
          </p:nvPr>
        </p:nvGraphicFramePr>
        <p:xfrm>
          <a:off x="685800" y="1295400"/>
          <a:ext cx="7696200" cy="4267200"/>
        </p:xfrm>
        <a:graphic>
          <a:graphicData uri="http://schemas.openxmlformats.org/drawingml/2006/table">
            <a:tbl>
              <a:tblPr firstRow="1" bandRow="1">
                <a:tableStyleId>{5C22544A-7EE6-4342-B048-85BDC9FD1C3A}</a:tableStyleId>
              </a:tblPr>
              <a:tblGrid>
                <a:gridCol w="3848100"/>
                <a:gridCol w="3848100"/>
              </a:tblGrid>
              <a:tr h="304733">
                <a:tc>
                  <a:txBody>
                    <a:bodyPr/>
                    <a:lstStyle/>
                    <a:p>
                      <a:pPr marL="0" marR="0">
                        <a:spcBef>
                          <a:spcPts val="0"/>
                        </a:spcBef>
                        <a:spcAft>
                          <a:spcPts val="0"/>
                        </a:spcAft>
                      </a:pPr>
                      <a:r>
                        <a:rPr lang="en-US" sz="2800" b="1" dirty="0">
                          <a:latin typeface="Arial"/>
                          <a:ea typeface="Calibri"/>
                          <a:cs typeface="Times New Roman"/>
                        </a:rPr>
                        <a:t>Marketing Related</a:t>
                      </a:r>
                      <a:endParaRPr lang="en-US" sz="2800" dirty="0">
                        <a:latin typeface="Arial"/>
                        <a:ea typeface="Calibri"/>
                        <a:cs typeface="Times New Roman"/>
                      </a:endParaRPr>
                    </a:p>
                  </a:txBody>
                  <a:tcPr marL="68580" marR="68580" marT="0" marB="0"/>
                </a:tc>
                <a:tc>
                  <a:txBody>
                    <a:bodyPr/>
                    <a:lstStyle/>
                    <a:p>
                      <a:pPr marL="0" marR="0">
                        <a:spcBef>
                          <a:spcPts val="0"/>
                        </a:spcBef>
                        <a:spcAft>
                          <a:spcPts val="0"/>
                        </a:spcAft>
                      </a:pPr>
                      <a:endParaRPr lang="en-US" sz="2800" dirty="0">
                        <a:latin typeface="Arial"/>
                        <a:ea typeface="Calibri"/>
                        <a:cs typeface="Times New Roman"/>
                      </a:endParaRPr>
                    </a:p>
                  </a:txBody>
                  <a:tcPr marL="68580" marR="68580" marT="0" marB="0"/>
                </a:tc>
              </a:tr>
              <a:tr h="274302">
                <a:tc>
                  <a:txBody>
                    <a:bodyPr/>
                    <a:lstStyle/>
                    <a:p>
                      <a:pPr marL="0" marR="0">
                        <a:spcBef>
                          <a:spcPts val="0"/>
                        </a:spcBef>
                        <a:spcAft>
                          <a:spcPts val="0"/>
                        </a:spcAft>
                      </a:pPr>
                      <a:r>
                        <a:rPr lang="en-US" sz="2800" b="1" dirty="0" smtClean="0">
                          <a:latin typeface="Arial"/>
                          <a:ea typeface="Calibri"/>
                          <a:cs typeface="Times New Roman"/>
                        </a:rPr>
                        <a:t>Old</a:t>
                      </a:r>
                      <a:endParaRPr lang="en-US" sz="2800" b="1" dirty="0">
                        <a:latin typeface="Arial"/>
                        <a:ea typeface="Calibri"/>
                        <a:cs typeface="Times New Roman"/>
                      </a:endParaRPr>
                    </a:p>
                  </a:txBody>
                  <a:tcPr marL="68580" marR="68580" marT="0" marB="0"/>
                </a:tc>
                <a:tc>
                  <a:txBody>
                    <a:bodyPr/>
                    <a:lstStyle/>
                    <a:p>
                      <a:pPr marL="0" marR="0">
                        <a:spcBef>
                          <a:spcPts val="0"/>
                        </a:spcBef>
                        <a:spcAft>
                          <a:spcPts val="0"/>
                        </a:spcAft>
                      </a:pPr>
                      <a:r>
                        <a:rPr lang="en-US" sz="2800" b="1" dirty="0" smtClean="0">
                          <a:latin typeface="Arial"/>
                          <a:ea typeface="Calibri"/>
                          <a:cs typeface="Times New Roman"/>
                        </a:rPr>
                        <a:t>New</a:t>
                      </a:r>
                      <a:endParaRPr lang="en-US" sz="2800" b="1" dirty="0">
                        <a:latin typeface="Arial"/>
                        <a:ea typeface="Calibri"/>
                        <a:cs typeface="Times New Roman"/>
                      </a:endParaRPr>
                    </a:p>
                  </a:txBody>
                  <a:tcPr marL="68580" marR="68580" marT="0" marB="0"/>
                </a:tc>
              </a:tr>
              <a:tr h="274302">
                <a:tc>
                  <a:txBody>
                    <a:bodyPr/>
                    <a:lstStyle/>
                    <a:p>
                      <a:pPr marL="0" marR="0">
                        <a:spcBef>
                          <a:spcPts val="0"/>
                        </a:spcBef>
                        <a:spcAft>
                          <a:spcPts val="0"/>
                        </a:spcAft>
                      </a:pPr>
                      <a:r>
                        <a:rPr lang="en-US" sz="2800" dirty="0">
                          <a:latin typeface="Arial"/>
                          <a:ea typeface="Calibri"/>
                          <a:cs typeface="Times New Roman"/>
                        </a:rPr>
                        <a:t>Call Center</a:t>
                      </a:r>
                    </a:p>
                  </a:txBody>
                  <a:tcPr marL="68580" marR="68580" marT="0" marB="0"/>
                </a:tc>
                <a:tc>
                  <a:txBody>
                    <a:bodyPr/>
                    <a:lstStyle/>
                    <a:p>
                      <a:pPr marL="0" marR="0">
                        <a:spcBef>
                          <a:spcPts val="0"/>
                        </a:spcBef>
                        <a:spcAft>
                          <a:spcPts val="0"/>
                        </a:spcAft>
                      </a:pPr>
                      <a:r>
                        <a:rPr lang="en-US" sz="2800" dirty="0" smtClean="0">
                          <a:latin typeface="Arial"/>
                          <a:ea typeface="Calibri"/>
                          <a:cs typeface="Times New Roman"/>
                        </a:rPr>
                        <a:t>Enrollment Assistance Center</a:t>
                      </a:r>
                      <a:endParaRPr lang="en-US" sz="2800" dirty="0">
                        <a:latin typeface="Arial"/>
                        <a:ea typeface="Calibri"/>
                        <a:cs typeface="Times New Roman"/>
                      </a:endParaRPr>
                    </a:p>
                  </a:txBody>
                  <a:tcPr marL="68580" marR="68580" marT="0" marB="0"/>
                </a:tc>
              </a:tr>
              <a:tr h="274302">
                <a:tc>
                  <a:txBody>
                    <a:bodyPr/>
                    <a:lstStyle/>
                    <a:p>
                      <a:pPr marL="0" marR="0">
                        <a:spcBef>
                          <a:spcPts val="0"/>
                        </a:spcBef>
                        <a:spcAft>
                          <a:spcPts val="0"/>
                        </a:spcAft>
                      </a:pPr>
                      <a:r>
                        <a:rPr lang="en-US" sz="2800">
                          <a:latin typeface="Arial"/>
                          <a:ea typeface="Calibri"/>
                          <a:cs typeface="Times New Roman"/>
                        </a:rPr>
                        <a:t>Quotas</a:t>
                      </a:r>
                    </a:p>
                  </a:txBody>
                  <a:tcPr marL="68580" marR="68580" marT="0" marB="0"/>
                </a:tc>
                <a:tc>
                  <a:txBody>
                    <a:bodyPr/>
                    <a:lstStyle/>
                    <a:p>
                      <a:pPr marL="0" marR="0">
                        <a:spcBef>
                          <a:spcPts val="0"/>
                        </a:spcBef>
                        <a:spcAft>
                          <a:spcPts val="0"/>
                        </a:spcAft>
                      </a:pPr>
                      <a:r>
                        <a:rPr lang="en-US" sz="2800" dirty="0" smtClean="0">
                          <a:latin typeface="Arial"/>
                          <a:ea typeface="Calibri"/>
                          <a:cs typeface="Times New Roman"/>
                        </a:rPr>
                        <a:t>Goals</a:t>
                      </a:r>
                      <a:endParaRPr lang="en-US" sz="2800" dirty="0">
                        <a:latin typeface="Arial"/>
                        <a:ea typeface="Calibri"/>
                        <a:cs typeface="Times New Roman"/>
                      </a:endParaRPr>
                    </a:p>
                  </a:txBody>
                  <a:tcPr marL="68580" marR="68580" marT="0" marB="0"/>
                </a:tc>
              </a:tr>
              <a:tr h="274302">
                <a:tc>
                  <a:txBody>
                    <a:bodyPr/>
                    <a:lstStyle/>
                    <a:p>
                      <a:pPr marL="0" marR="0">
                        <a:spcBef>
                          <a:spcPts val="0"/>
                        </a:spcBef>
                        <a:spcAft>
                          <a:spcPts val="0"/>
                        </a:spcAft>
                      </a:pPr>
                      <a:r>
                        <a:rPr lang="en-US" sz="2800" dirty="0">
                          <a:latin typeface="Arial"/>
                          <a:ea typeface="Calibri"/>
                          <a:cs typeface="Times New Roman"/>
                        </a:rPr>
                        <a:t>Commissions</a:t>
                      </a:r>
                    </a:p>
                  </a:txBody>
                  <a:tcPr marL="68580" marR="68580" marT="0" marB="0"/>
                </a:tc>
                <a:tc>
                  <a:txBody>
                    <a:bodyPr/>
                    <a:lstStyle/>
                    <a:p>
                      <a:pPr marL="0" marR="0">
                        <a:spcBef>
                          <a:spcPts val="0"/>
                        </a:spcBef>
                        <a:spcAft>
                          <a:spcPts val="0"/>
                        </a:spcAft>
                      </a:pPr>
                      <a:r>
                        <a:rPr lang="en-US" sz="2800" dirty="0" smtClean="0">
                          <a:latin typeface="Arial"/>
                          <a:ea typeface="Calibri"/>
                          <a:cs typeface="Times New Roman"/>
                        </a:rPr>
                        <a:t>Salary</a:t>
                      </a:r>
                      <a:r>
                        <a:rPr lang="en-US" sz="2800" baseline="0" dirty="0" smtClean="0">
                          <a:latin typeface="Arial"/>
                          <a:ea typeface="Calibri"/>
                          <a:cs typeface="Times New Roman"/>
                        </a:rPr>
                        <a:t> Component</a:t>
                      </a:r>
                      <a:endParaRPr lang="en-US" sz="2800" dirty="0">
                        <a:latin typeface="Arial"/>
                        <a:ea typeface="Calibri"/>
                        <a:cs typeface="Times New Roman"/>
                      </a:endParaRPr>
                    </a:p>
                  </a:txBody>
                  <a:tcPr marL="68580" marR="68580" marT="0" marB="0"/>
                </a:tc>
              </a:tr>
              <a:tr h="274302">
                <a:tc>
                  <a:txBody>
                    <a:bodyPr/>
                    <a:lstStyle/>
                    <a:p>
                      <a:pPr marL="0" marR="0">
                        <a:spcBef>
                          <a:spcPts val="0"/>
                        </a:spcBef>
                        <a:spcAft>
                          <a:spcPts val="0"/>
                        </a:spcAft>
                      </a:pPr>
                      <a:r>
                        <a:rPr lang="en-US" sz="2800">
                          <a:latin typeface="Arial"/>
                          <a:ea typeface="Calibri"/>
                          <a:cs typeface="Times New Roman"/>
                        </a:rPr>
                        <a:t>Recruiters</a:t>
                      </a:r>
                    </a:p>
                  </a:txBody>
                  <a:tcPr marL="68580" marR="68580" marT="0" marB="0"/>
                </a:tc>
                <a:tc>
                  <a:txBody>
                    <a:bodyPr/>
                    <a:lstStyle/>
                    <a:p>
                      <a:pPr marL="0" marR="0">
                        <a:spcBef>
                          <a:spcPts val="0"/>
                        </a:spcBef>
                        <a:spcAft>
                          <a:spcPts val="0"/>
                        </a:spcAft>
                      </a:pPr>
                      <a:r>
                        <a:rPr lang="en-US" sz="2800" dirty="0">
                          <a:latin typeface="Arial"/>
                          <a:ea typeface="Calibri"/>
                          <a:cs typeface="Times New Roman"/>
                        </a:rPr>
                        <a:t>Counselors</a:t>
                      </a:r>
                    </a:p>
                  </a:txBody>
                  <a:tcPr marL="68580" marR="68580" marT="0" marB="0"/>
                </a:tc>
              </a:tr>
              <a:tr h="274302">
                <a:tc>
                  <a:txBody>
                    <a:bodyPr/>
                    <a:lstStyle/>
                    <a:p>
                      <a:pPr marL="0" marR="0">
                        <a:spcBef>
                          <a:spcPts val="0"/>
                        </a:spcBef>
                        <a:spcAft>
                          <a:spcPts val="0"/>
                        </a:spcAft>
                      </a:pPr>
                      <a:r>
                        <a:rPr lang="en-US" sz="2800">
                          <a:latin typeface="Arial"/>
                          <a:ea typeface="Calibri"/>
                          <a:cs typeface="Times New Roman"/>
                        </a:rPr>
                        <a:t>Target Audience</a:t>
                      </a:r>
                    </a:p>
                  </a:txBody>
                  <a:tcPr marL="68580" marR="68580" marT="0" marB="0"/>
                </a:tc>
                <a:tc>
                  <a:txBody>
                    <a:bodyPr/>
                    <a:lstStyle/>
                    <a:p>
                      <a:pPr marL="0" marR="0">
                        <a:spcBef>
                          <a:spcPts val="0"/>
                        </a:spcBef>
                        <a:spcAft>
                          <a:spcPts val="0"/>
                        </a:spcAft>
                      </a:pPr>
                      <a:r>
                        <a:rPr lang="en-US" sz="2800" dirty="0">
                          <a:latin typeface="Arial"/>
                          <a:ea typeface="Calibri"/>
                          <a:cs typeface="Times New Roman"/>
                        </a:rPr>
                        <a:t>Prospective Students</a:t>
                      </a:r>
                    </a:p>
                  </a:txBody>
                  <a:tcPr marL="68580" marR="68580" marT="0" marB="0"/>
                </a:tc>
              </a:tr>
              <a:tr h="274302">
                <a:tc>
                  <a:txBody>
                    <a:bodyPr/>
                    <a:lstStyle/>
                    <a:p>
                      <a:pPr marL="0" marR="0">
                        <a:spcBef>
                          <a:spcPts val="0"/>
                        </a:spcBef>
                        <a:spcAft>
                          <a:spcPts val="0"/>
                        </a:spcAft>
                      </a:pPr>
                      <a:r>
                        <a:rPr lang="en-US" sz="2800">
                          <a:latin typeface="Arial"/>
                          <a:ea typeface="Calibri"/>
                          <a:cs typeface="Times New Roman"/>
                        </a:rPr>
                        <a:t>Market Presence</a:t>
                      </a:r>
                    </a:p>
                  </a:txBody>
                  <a:tcPr marL="68580" marR="68580" marT="0" marB="0"/>
                </a:tc>
                <a:tc>
                  <a:txBody>
                    <a:bodyPr/>
                    <a:lstStyle/>
                    <a:p>
                      <a:pPr marL="0" marR="0">
                        <a:spcBef>
                          <a:spcPts val="0"/>
                        </a:spcBef>
                        <a:spcAft>
                          <a:spcPts val="0"/>
                        </a:spcAft>
                      </a:pPr>
                      <a:r>
                        <a:rPr lang="en-US" sz="2800" dirty="0">
                          <a:latin typeface="Arial"/>
                          <a:ea typeface="Calibri"/>
                          <a:cs typeface="Times New Roman"/>
                        </a:rPr>
                        <a:t>Regional Campuses</a:t>
                      </a:r>
                    </a:p>
                  </a:txBody>
                  <a:tcPr marL="68580" marR="68580" marT="0" marB="0"/>
                </a:tc>
              </a:tr>
              <a:tr h="274302">
                <a:tc>
                  <a:txBody>
                    <a:bodyPr/>
                    <a:lstStyle/>
                    <a:p>
                      <a:pPr marL="0" marR="0">
                        <a:spcBef>
                          <a:spcPts val="0"/>
                        </a:spcBef>
                        <a:spcAft>
                          <a:spcPts val="0"/>
                        </a:spcAft>
                      </a:pPr>
                      <a:r>
                        <a:rPr lang="en-US" sz="2800">
                          <a:latin typeface="Arial"/>
                          <a:ea typeface="Calibri"/>
                          <a:cs typeface="Times New Roman"/>
                        </a:rPr>
                        <a:t>Conversions</a:t>
                      </a:r>
                    </a:p>
                  </a:txBody>
                  <a:tcPr marL="68580" marR="68580" marT="0" marB="0"/>
                </a:tc>
                <a:tc>
                  <a:txBody>
                    <a:bodyPr/>
                    <a:lstStyle/>
                    <a:p>
                      <a:pPr marL="0" marR="0">
                        <a:spcBef>
                          <a:spcPts val="0"/>
                        </a:spcBef>
                        <a:spcAft>
                          <a:spcPts val="0"/>
                        </a:spcAft>
                      </a:pPr>
                      <a:r>
                        <a:rPr lang="en-US" sz="2800" dirty="0">
                          <a:latin typeface="Arial"/>
                          <a:ea typeface="Calibri"/>
                          <a:cs typeface="Times New Roman"/>
                        </a:rPr>
                        <a:t>Enrollments</a:t>
                      </a: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talk</a:t>
            </a:r>
            <a:endParaRPr lang="en-US" dirty="0"/>
          </a:p>
        </p:txBody>
      </p:sp>
      <p:graphicFrame>
        <p:nvGraphicFramePr>
          <p:cNvPr id="4" name="Content Placeholder 3"/>
          <p:cNvGraphicFramePr>
            <a:graphicFrameLocks noGrp="1"/>
          </p:cNvGraphicFramePr>
          <p:nvPr>
            <p:ph idx="1"/>
          </p:nvPr>
        </p:nvGraphicFramePr>
        <p:xfrm>
          <a:off x="685800" y="1417638"/>
          <a:ext cx="7696200" cy="2560320"/>
        </p:xfrm>
        <a:graphic>
          <a:graphicData uri="http://schemas.openxmlformats.org/drawingml/2006/table">
            <a:tbl>
              <a:tblPr firstRow="1" bandRow="1">
                <a:tableStyleId>{5C22544A-7EE6-4342-B048-85BDC9FD1C3A}</a:tableStyleId>
              </a:tblPr>
              <a:tblGrid>
                <a:gridCol w="3848100"/>
                <a:gridCol w="3848100"/>
              </a:tblGrid>
              <a:tr h="370840">
                <a:tc>
                  <a:txBody>
                    <a:bodyPr/>
                    <a:lstStyle/>
                    <a:p>
                      <a:pPr marL="0" marR="0">
                        <a:spcBef>
                          <a:spcPts val="0"/>
                        </a:spcBef>
                        <a:spcAft>
                          <a:spcPts val="0"/>
                        </a:spcAft>
                      </a:pPr>
                      <a:r>
                        <a:rPr lang="en-US" sz="2800" b="1" dirty="0">
                          <a:latin typeface="Arial"/>
                          <a:ea typeface="Calibri"/>
                          <a:cs typeface="Times New Roman"/>
                        </a:rPr>
                        <a:t>Operations Related</a:t>
                      </a:r>
                      <a:endParaRPr lang="en-US" sz="2800" dirty="0">
                        <a:latin typeface="Arial"/>
                        <a:ea typeface="Calibri"/>
                        <a:cs typeface="Times New Roman"/>
                      </a:endParaRPr>
                    </a:p>
                  </a:txBody>
                  <a:tcPr marL="68580" marR="68580" marT="0" marB="0"/>
                </a:tc>
                <a:tc>
                  <a:txBody>
                    <a:bodyPr/>
                    <a:lstStyle/>
                    <a:p>
                      <a:pPr marL="0" marR="0">
                        <a:spcBef>
                          <a:spcPts val="0"/>
                        </a:spcBef>
                        <a:spcAft>
                          <a:spcPts val="0"/>
                        </a:spcAft>
                      </a:pPr>
                      <a:endParaRPr lang="en-US" sz="280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b="1" dirty="0">
                          <a:latin typeface="Arial"/>
                          <a:ea typeface="Calibri"/>
                          <a:cs typeface="Times New Roman"/>
                        </a:rPr>
                        <a:t>Old</a:t>
                      </a:r>
                      <a:endParaRPr lang="en-US" sz="2800" dirty="0">
                        <a:latin typeface="Arial"/>
                        <a:ea typeface="Calibri"/>
                        <a:cs typeface="Times New Roman"/>
                      </a:endParaRPr>
                    </a:p>
                  </a:txBody>
                  <a:tcPr marL="68580" marR="68580" marT="0" marB="0"/>
                </a:tc>
                <a:tc>
                  <a:txBody>
                    <a:bodyPr/>
                    <a:lstStyle/>
                    <a:p>
                      <a:pPr marL="0" marR="0">
                        <a:spcBef>
                          <a:spcPts val="0"/>
                        </a:spcBef>
                        <a:spcAft>
                          <a:spcPts val="0"/>
                        </a:spcAft>
                      </a:pPr>
                      <a:r>
                        <a:rPr lang="en-US" sz="2800" b="1">
                          <a:latin typeface="Arial"/>
                          <a:ea typeface="Calibri"/>
                          <a:cs typeface="Times New Roman"/>
                        </a:rPr>
                        <a:t>New</a:t>
                      </a:r>
                      <a:endParaRPr lang="en-US" sz="280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dirty="0">
                          <a:latin typeface="Arial"/>
                          <a:ea typeface="Calibri"/>
                          <a:cs typeface="Times New Roman"/>
                        </a:rPr>
                        <a:t>Graduate Placement</a:t>
                      </a:r>
                    </a:p>
                  </a:txBody>
                  <a:tcPr marL="68580" marR="68580" marT="0" marB="0"/>
                </a:tc>
                <a:tc>
                  <a:txBody>
                    <a:bodyPr/>
                    <a:lstStyle/>
                    <a:p>
                      <a:pPr marL="0" marR="0">
                        <a:spcBef>
                          <a:spcPts val="0"/>
                        </a:spcBef>
                        <a:spcAft>
                          <a:spcPts val="0"/>
                        </a:spcAft>
                      </a:pPr>
                      <a:r>
                        <a:rPr lang="en-US" sz="2800">
                          <a:latin typeface="Arial"/>
                          <a:ea typeface="Calibri"/>
                          <a:cs typeface="Times New Roman"/>
                        </a:rPr>
                        <a:t>Graduate Employment</a:t>
                      </a:r>
                    </a:p>
                  </a:txBody>
                  <a:tcPr marL="68580" marR="68580" marT="0" marB="0"/>
                </a:tc>
              </a:tr>
              <a:tr h="370840">
                <a:tc>
                  <a:txBody>
                    <a:bodyPr/>
                    <a:lstStyle/>
                    <a:p>
                      <a:pPr marL="0" marR="0">
                        <a:spcBef>
                          <a:spcPts val="0"/>
                        </a:spcBef>
                        <a:spcAft>
                          <a:spcPts val="0"/>
                        </a:spcAft>
                      </a:pPr>
                      <a:r>
                        <a:rPr lang="en-US" sz="2800" dirty="0">
                          <a:latin typeface="Arial"/>
                          <a:ea typeface="Calibri"/>
                          <a:cs typeface="Times New Roman"/>
                        </a:rPr>
                        <a:t>Teachers/instructors</a:t>
                      </a:r>
                    </a:p>
                  </a:txBody>
                  <a:tcPr marL="68580" marR="68580" marT="0" marB="0"/>
                </a:tc>
                <a:tc>
                  <a:txBody>
                    <a:bodyPr/>
                    <a:lstStyle/>
                    <a:p>
                      <a:pPr marL="0" marR="0">
                        <a:spcBef>
                          <a:spcPts val="0"/>
                        </a:spcBef>
                        <a:spcAft>
                          <a:spcPts val="0"/>
                        </a:spcAft>
                      </a:pPr>
                      <a:r>
                        <a:rPr lang="en-US" sz="2800">
                          <a:latin typeface="Arial"/>
                          <a:ea typeface="Calibri"/>
                          <a:cs typeface="Times New Roman"/>
                        </a:rPr>
                        <a:t>Faculty, Professors (where appropriate)</a:t>
                      </a: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Scrub meeting</a:t>
                      </a:r>
                    </a:p>
                  </a:txBody>
                  <a:tcPr marL="68580" marR="68580" marT="0" marB="0"/>
                </a:tc>
                <a:tc>
                  <a:txBody>
                    <a:bodyPr/>
                    <a:lstStyle/>
                    <a:p>
                      <a:pPr marL="0" marR="0">
                        <a:spcBef>
                          <a:spcPts val="0"/>
                        </a:spcBef>
                        <a:spcAft>
                          <a:spcPts val="0"/>
                        </a:spcAft>
                      </a:pPr>
                      <a:r>
                        <a:rPr lang="en-US" sz="2800" dirty="0">
                          <a:latin typeface="Arial"/>
                          <a:ea typeface="Calibri"/>
                          <a:cs typeface="Times New Roman"/>
                        </a:rPr>
                        <a:t>New student review</a:t>
                      </a: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talk</a:t>
            </a:r>
            <a:endParaRPr lang="en-US" dirty="0"/>
          </a:p>
        </p:txBody>
      </p:sp>
      <p:graphicFrame>
        <p:nvGraphicFramePr>
          <p:cNvPr id="4" name="Content Placeholder 3"/>
          <p:cNvGraphicFramePr>
            <a:graphicFrameLocks noGrp="1"/>
          </p:cNvGraphicFramePr>
          <p:nvPr>
            <p:ph idx="1"/>
          </p:nvPr>
        </p:nvGraphicFramePr>
        <p:xfrm>
          <a:off x="685800" y="1417638"/>
          <a:ext cx="7696200" cy="2560320"/>
        </p:xfrm>
        <a:graphic>
          <a:graphicData uri="http://schemas.openxmlformats.org/drawingml/2006/table">
            <a:tbl>
              <a:tblPr firstRow="1" bandRow="1">
                <a:tableStyleId>{5C22544A-7EE6-4342-B048-85BDC9FD1C3A}</a:tableStyleId>
              </a:tblPr>
              <a:tblGrid>
                <a:gridCol w="3848100"/>
                <a:gridCol w="3848100"/>
              </a:tblGrid>
              <a:tr h="370840">
                <a:tc>
                  <a:txBody>
                    <a:bodyPr/>
                    <a:lstStyle/>
                    <a:p>
                      <a:pPr marL="0" marR="0">
                        <a:spcBef>
                          <a:spcPts val="0"/>
                        </a:spcBef>
                        <a:spcAft>
                          <a:spcPts val="0"/>
                        </a:spcAft>
                      </a:pPr>
                      <a:r>
                        <a:rPr lang="en-US" sz="2800" b="1" dirty="0">
                          <a:latin typeface="Arial"/>
                          <a:ea typeface="Calibri"/>
                          <a:cs typeface="Times New Roman"/>
                        </a:rPr>
                        <a:t>Operations Related</a:t>
                      </a:r>
                      <a:endParaRPr lang="en-US" sz="2800" dirty="0">
                        <a:latin typeface="Arial"/>
                        <a:ea typeface="Calibri"/>
                        <a:cs typeface="Times New Roman"/>
                      </a:endParaRPr>
                    </a:p>
                  </a:txBody>
                  <a:tcPr marL="68580" marR="68580" marT="0" marB="0"/>
                </a:tc>
                <a:tc>
                  <a:txBody>
                    <a:bodyPr/>
                    <a:lstStyle/>
                    <a:p>
                      <a:pPr marL="0" marR="0">
                        <a:spcBef>
                          <a:spcPts val="0"/>
                        </a:spcBef>
                        <a:spcAft>
                          <a:spcPts val="0"/>
                        </a:spcAft>
                      </a:pPr>
                      <a:endParaRPr lang="en-US" sz="280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b="1" dirty="0">
                          <a:latin typeface="Arial"/>
                          <a:ea typeface="Calibri"/>
                          <a:cs typeface="Times New Roman"/>
                        </a:rPr>
                        <a:t>Old</a:t>
                      </a:r>
                      <a:endParaRPr lang="en-US" sz="2800" dirty="0">
                        <a:latin typeface="Arial"/>
                        <a:ea typeface="Calibri"/>
                        <a:cs typeface="Times New Roman"/>
                      </a:endParaRPr>
                    </a:p>
                  </a:txBody>
                  <a:tcPr marL="68580" marR="68580" marT="0" marB="0"/>
                </a:tc>
                <a:tc>
                  <a:txBody>
                    <a:bodyPr/>
                    <a:lstStyle/>
                    <a:p>
                      <a:pPr marL="0" marR="0">
                        <a:spcBef>
                          <a:spcPts val="0"/>
                        </a:spcBef>
                        <a:spcAft>
                          <a:spcPts val="0"/>
                        </a:spcAft>
                      </a:pPr>
                      <a:r>
                        <a:rPr lang="en-US" sz="2800" b="1">
                          <a:latin typeface="Arial"/>
                          <a:ea typeface="Calibri"/>
                          <a:cs typeface="Times New Roman"/>
                        </a:rPr>
                        <a:t>New</a:t>
                      </a:r>
                      <a:endParaRPr lang="en-US" sz="280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dirty="0">
                          <a:latin typeface="Arial"/>
                          <a:ea typeface="Calibri"/>
                          <a:cs typeface="Times New Roman"/>
                        </a:rPr>
                        <a:t>Retention</a:t>
                      </a:r>
                    </a:p>
                  </a:txBody>
                  <a:tcPr marL="68580" marR="68580" marT="0" marB="0"/>
                </a:tc>
                <a:tc>
                  <a:txBody>
                    <a:bodyPr/>
                    <a:lstStyle/>
                    <a:p>
                      <a:pPr marL="0" marR="0">
                        <a:spcBef>
                          <a:spcPts val="0"/>
                        </a:spcBef>
                        <a:spcAft>
                          <a:spcPts val="0"/>
                        </a:spcAft>
                      </a:pPr>
                      <a:r>
                        <a:rPr lang="en-US" sz="2800" dirty="0">
                          <a:latin typeface="Arial"/>
                          <a:ea typeface="Calibri"/>
                          <a:cs typeface="Times New Roman"/>
                        </a:rPr>
                        <a:t>Persistence</a:t>
                      </a: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Open Enrollment</a:t>
                      </a:r>
                    </a:p>
                  </a:txBody>
                  <a:tcPr marL="68580" marR="68580" marT="0" marB="0"/>
                </a:tc>
                <a:tc>
                  <a:txBody>
                    <a:bodyPr/>
                    <a:lstStyle/>
                    <a:p>
                      <a:pPr marL="0" marR="0">
                        <a:spcBef>
                          <a:spcPts val="0"/>
                        </a:spcBef>
                        <a:spcAft>
                          <a:spcPts val="0"/>
                        </a:spcAft>
                      </a:pPr>
                      <a:r>
                        <a:rPr lang="en-US" sz="2800" dirty="0" smtClean="0">
                          <a:latin typeface="Arial"/>
                          <a:ea typeface="Calibri"/>
                          <a:cs typeface="Times New Roman"/>
                        </a:rPr>
                        <a:t>Equal Opportunity</a:t>
                      </a:r>
                      <a:endParaRPr lang="en-US" sz="2800" dirty="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Employees</a:t>
                      </a:r>
                    </a:p>
                  </a:txBody>
                  <a:tcPr marL="68580" marR="68580" marT="0" marB="0"/>
                </a:tc>
                <a:tc>
                  <a:txBody>
                    <a:bodyPr/>
                    <a:lstStyle/>
                    <a:p>
                      <a:pPr marL="0" marR="0">
                        <a:spcBef>
                          <a:spcPts val="0"/>
                        </a:spcBef>
                        <a:spcAft>
                          <a:spcPts val="0"/>
                        </a:spcAft>
                      </a:pPr>
                      <a:r>
                        <a:rPr lang="en-US" sz="2800" dirty="0">
                          <a:latin typeface="Arial"/>
                          <a:ea typeface="Calibri"/>
                          <a:cs typeface="Times New Roman"/>
                        </a:rPr>
                        <a:t>Faculty and staff</a:t>
                      </a: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Performance</a:t>
                      </a:r>
                    </a:p>
                  </a:txBody>
                  <a:tcPr marL="68580" marR="68580" marT="0" marB="0"/>
                </a:tc>
                <a:tc>
                  <a:txBody>
                    <a:bodyPr/>
                    <a:lstStyle/>
                    <a:p>
                      <a:pPr marL="0" marR="0">
                        <a:spcBef>
                          <a:spcPts val="0"/>
                        </a:spcBef>
                        <a:spcAft>
                          <a:spcPts val="0"/>
                        </a:spcAft>
                      </a:pPr>
                      <a:r>
                        <a:rPr lang="en-US" sz="2800" dirty="0" smtClean="0">
                          <a:latin typeface="Arial"/>
                          <a:ea typeface="Calibri"/>
                          <a:cs typeface="Times New Roman"/>
                        </a:rPr>
                        <a:t>Effectiveness</a:t>
                      </a:r>
                      <a:endParaRPr lang="en-US" sz="2800" dirty="0">
                        <a:latin typeface="Arial"/>
                        <a:ea typeface="Calibri"/>
                        <a:cs typeface="Times New Roman"/>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talk</a:t>
            </a:r>
            <a:endParaRPr lang="en-US" dirty="0"/>
          </a:p>
        </p:txBody>
      </p:sp>
      <p:graphicFrame>
        <p:nvGraphicFramePr>
          <p:cNvPr id="4" name="Content Placeholder 3"/>
          <p:cNvGraphicFramePr>
            <a:graphicFrameLocks noGrp="1"/>
          </p:cNvGraphicFramePr>
          <p:nvPr>
            <p:ph idx="1"/>
          </p:nvPr>
        </p:nvGraphicFramePr>
        <p:xfrm>
          <a:off x="685800" y="1417638"/>
          <a:ext cx="7696200" cy="3413760"/>
        </p:xfrm>
        <a:graphic>
          <a:graphicData uri="http://schemas.openxmlformats.org/drawingml/2006/table">
            <a:tbl>
              <a:tblPr firstRow="1" bandRow="1">
                <a:tableStyleId>{5C22544A-7EE6-4342-B048-85BDC9FD1C3A}</a:tableStyleId>
              </a:tblPr>
              <a:tblGrid>
                <a:gridCol w="3848100"/>
                <a:gridCol w="3848100"/>
              </a:tblGrid>
              <a:tr h="370840">
                <a:tc>
                  <a:txBody>
                    <a:bodyPr/>
                    <a:lstStyle/>
                    <a:p>
                      <a:pPr marL="0" marR="0">
                        <a:spcBef>
                          <a:spcPts val="0"/>
                        </a:spcBef>
                        <a:spcAft>
                          <a:spcPts val="0"/>
                        </a:spcAft>
                      </a:pPr>
                      <a:r>
                        <a:rPr lang="en-US" sz="2800" b="1" dirty="0">
                          <a:latin typeface="Arial"/>
                          <a:ea typeface="Calibri"/>
                          <a:cs typeface="Times New Roman"/>
                        </a:rPr>
                        <a:t>Organization Related</a:t>
                      </a:r>
                      <a:endParaRPr lang="en-US" sz="2800" dirty="0">
                        <a:latin typeface="Arial"/>
                        <a:ea typeface="Calibri"/>
                        <a:cs typeface="Times New Roman"/>
                      </a:endParaRPr>
                    </a:p>
                  </a:txBody>
                  <a:tcPr marL="68580" marR="68580" marT="0" marB="0"/>
                </a:tc>
                <a:tc>
                  <a:txBody>
                    <a:bodyPr/>
                    <a:lstStyle/>
                    <a:p>
                      <a:pPr marL="0" marR="0">
                        <a:spcBef>
                          <a:spcPts val="0"/>
                        </a:spcBef>
                        <a:spcAft>
                          <a:spcPts val="0"/>
                        </a:spcAft>
                      </a:pPr>
                      <a:endParaRPr lang="en-US" sz="280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b="1">
                          <a:latin typeface="Arial"/>
                          <a:ea typeface="Calibri"/>
                          <a:cs typeface="Times New Roman"/>
                        </a:rPr>
                        <a:t>Old</a:t>
                      </a:r>
                      <a:endParaRPr lang="en-US" sz="2800">
                        <a:latin typeface="Arial"/>
                        <a:ea typeface="Calibri"/>
                        <a:cs typeface="Times New Roman"/>
                      </a:endParaRPr>
                    </a:p>
                  </a:txBody>
                  <a:tcPr marL="68580" marR="68580" marT="0" marB="0"/>
                </a:tc>
                <a:tc>
                  <a:txBody>
                    <a:bodyPr/>
                    <a:lstStyle/>
                    <a:p>
                      <a:pPr marL="0" marR="0">
                        <a:spcBef>
                          <a:spcPts val="0"/>
                        </a:spcBef>
                        <a:spcAft>
                          <a:spcPts val="0"/>
                        </a:spcAft>
                      </a:pPr>
                      <a:r>
                        <a:rPr lang="en-US" sz="2800" b="1">
                          <a:latin typeface="Arial"/>
                          <a:ea typeface="Calibri"/>
                          <a:cs typeface="Times New Roman"/>
                        </a:rPr>
                        <a:t>New</a:t>
                      </a:r>
                      <a:endParaRPr lang="en-US" sz="280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Admissions Representative</a:t>
                      </a:r>
                    </a:p>
                  </a:txBody>
                  <a:tcPr marL="68580" marR="68580" marT="0" marB="0"/>
                </a:tc>
                <a:tc>
                  <a:txBody>
                    <a:bodyPr/>
                    <a:lstStyle/>
                    <a:p>
                      <a:pPr marL="0" marR="0">
                        <a:spcBef>
                          <a:spcPts val="0"/>
                        </a:spcBef>
                        <a:spcAft>
                          <a:spcPts val="0"/>
                        </a:spcAft>
                      </a:pPr>
                      <a:r>
                        <a:rPr lang="en-US" sz="2800">
                          <a:latin typeface="Arial"/>
                          <a:ea typeface="Calibri"/>
                          <a:cs typeface="Times New Roman"/>
                        </a:rPr>
                        <a:t>Admissions Advisor</a:t>
                      </a: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Jobs</a:t>
                      </a:r>
                    </a:p>
                  </a:txBody>
                  <a:tcPr marL="68580" marR="68580" marT="0" marB="0"/>
                </a:tc>
                <a:tc>
                  <a:txBody>
                    <a:bodyPr/>
                    <a:lstStyle/>
                    <a:p>
                      <a:pPr marL="0" marR="0">
                        <a:spcBef>
                          <a:spcPts val="0"/>
                        </a:spcBef>
                        <a:spcAft>
                          <a:spcPts val="0"/>
                        </a:spcAft>
                      </a:pPr>
                      <a:r>
                        <a:rPr lang="en-US" sz="2800">
                          <a:latin typeface="Arial"/>
                          <a:ea typeface="Calibri"/>
                          <a:cs typeface="Times New Roman"/>
                        </a:rPr>
                        <a:t>Careers</a:t>
                      </a: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School</a:t>
                      </a:r>
                    </a:p>
                  </a:txBody>
                  <a:tcPr marL="68580" marR="68580" marT="0" marB="0"/>
                </a:tc>
                <a:tc>
                  <a:txBody>
                    <a:bodyPr/>
                    <a:lstStyle/>
                    <a:p>
                      <a:pPr marL="0" marR="0">
                        <a:spcBef>
                          <a:spcPts val="0"/>
                        </a:spcBef>
                        <a:spcAft>
                          <a:spcPts val="0"/>
                        </a:spcAft>
                      </a:pPr>
                      <a:r>
                        <a:rPr lang="en-US" sz="2800" dirty="0" smtClean="0">
                          <a:latin typeface="Arial"/>
                          <a:ea typeface="Calibri"/>
                          <a:cs typeface="Times New Roman"/>
                        </a:rPr>
                        <a:t>Institute/College</a:t>
                      </a:r>
                    </a:p>
                    <a:p>
                      <a:pPr marL="0" marR="0">
                        <a:spcBef>
                          <a:spcPts val="0"/>
                        </a:spcBef>
                        <a:spcAft>
                          <a:spcPts val="0"/>
                        </a:spcAft>
                      </a:pPr>
                      <a:r>
                        <a:rPr lang="en-US" sz="2800" dirty="0" smtClean="0">
                          <a:latin typeface="Arial"/>
                          <a:ea typeface="Calibri"/>
                          <a:cs typeface="Times New Roman"/>
                        </a:rPr>
                        <a:t>/</a:t>
                      </a:r>
                      <a:r>
                        <a:rPr lang="en-US" sz="2800" dirty="0">
                          <a:latin typeface="Arial"/>
                          <a:ea typeface="Calibri"/>
                          <a:cs typeface="Times New Roman"/>
                        </a:rPr>
                        <a:t>University</a:t>
                      </a: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Corporate</a:t>
                      </a:r>
                    </a:p>
                  </a:txBody>
                  <a:tcPr marL="68580" marR="68580" marT="0" marB="0"/>
                </a:tc>
                <a:tc>
                  <a:txBody>
                    <a:bodyPr/>
                    <a:lstStyle/>
                    <a:p>
                      <a:pPr marL="0" marR="0">
                        <a:spcBef>
                          <a:spcPts val="0"/>
                        </a:spcBef>
                        <a:spcAft>
                          <a:spcPts val="0"/>
                        </a:spcAft>
                      </a:pPr>
                      <a:r>
                        <a:rPr lang="en-US" sz="2800" dirty="0">
                          <a:latin typeface="Arial"/>
                          <a:ea typeface="Calibri"/>
                          <a:cs typeface="Times New Roman"/>
                        </a:rPr>
                        <a:t>Home Office</a:t>
                      </a: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pPr eaLnBrk="1" hangingPunct="1">
              <a:defRPr/>
            </a:pPr>
            <a:r>
              <a:rPr lang="en-US" dirty="0" smtClean="0"/>
              <a:t>Introducing project Rose</a:t>
            </a:r>
          </a:p>
        </p:txBody>
      </p:sp>
      <p:pic>
        <p:nvPicPr>
          <p:cNvPr id="6" name="Content Placeholder 5" descr="ist1_1817336-shakespeare-literary-play-writer.jpg"/>
          <p:cNvPicPr>
            <a:picLocks noGrp="1" noChangeAspect="1"/>
          </p:cNvPicPr>
          <p:nvPr>
            <p:ph idx="1"/>
          </p:nvPr>
        </p:nvPicPr>
        <p:blipFill>
          <a:blip r:embed="rId3"/>
          <a:stretch>
            <a:fillRect/>
          </a:stretch>
        </p:blipFill>
        <p:spPr>
          <a:xfrm>
            <a:off x="5410200" y="1905000"/>
            <a:ext cx="1568450" cy="2029759"/>
          </a:xfrm>
        </p:spPr>
      </p:pic>
      <p:sp>
        <p:nvSpPr>
          <p:cNvPr id="7" name="Rectangle 6"/>
          <p:cNvSpPr/>
          <p:nvPr/>
        </p:nvSpPr>
        <p:spPr>
          <a:xfrm>
            <a:off x="838200" y="2228671"/>
            <a:ext cx="4572000" cy="1200329"/>
          </a:xfrm>
          <a:prstGeom prst="rect">
            <a:avLst/>
          </a:prstGeom>
        </p:spPr>
        <p:txBody>
          <a:bodyPr>
            <a:spAutoFit/>
          </a:bodyPr>
          <a:lstStyle/>
          <a:p>
            <a:r>
              <a:rPr lang="en-US" dirty="0" smtClean="0"/>
              <a:t>"What's in a name? That which we call a rose</a:t>
            </a:r>
            <a:br>
              <a:rPr lang="en-US" dirty="0" smtClean="0"/>
            </a:br>
            <a:r>
              <a:rPr lang="en-US" dirty="0" smtClean="0"/>
              <a:t>By any other name would smell as sweet."</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talk</a:t>
            </a:r>
            <a:endParaRPr lang="en-US" dirty="0"/>
          </a:p>
        </p:txBody>
      </p:sp>
      <p:graphicFrame>
        <p:nvGraphicFramePr>
          <p:cNvPr id="4" name="Content Placeholder 3"/>
          <p:cNvGraphicFramePr>
            <a:graphicFrameLocks noGrp="1"/>
          </p:cNvGraphicFramePr>
          <p:nvPr>
            <p:ph idx="1"/>
          </p:nvPr>
        </p:nvGraphicFramePr>
        <p:xfrm>
          <a:off x="685800" y="1417638"/>
          <a:ext cx="7696200" cy="3840480"/>
        </p:xfrm>
        <a:graphic>
          <a:graphicData uri="http://schemas.openxmlformats.org/drawingml/2006/table">
            <a:tbl>
              <a:tblPr firstRow="1" bandRow="1">
                <a:tableStyleId>{5C22544A-7EE6-4342-B048-85BDC9FD1C3A}</a:tableStyleId>
              </a:tblPr>
              <a:tblGrid>
                <a:gridCol w="3848100"/>
                <a:gridCol w="3848100"/>
              </a:tblGrid>
              <a:tr h="370840">
                <a:tc>
                  <a:txBody>
                    <a:bodyPr/>
                    <a:lstStyle/>
                    <a:p>
                      <a:pPr marL="0" marR="0">
                        <a:spcBef>
                          <a:spcPts val="0"/>
                        </a:spcBef>
                        <a:spcAft>
                          <a:spcPts val="0"/>
                        </a:spcAft>
                      </a:pPr>
                      <a:r>
                        <a:rPr lang="en-US" sz="2800" b="1" dirty="0">
                          <a:latin typeface="Arial"/>
                          <a:ea typeface="Calibri"/>
                          <a:cs typeface="Times New Roman"/>
                        </a:rPr>
                        <a:t>Organization Related</a:t>
                      </a:r>
                      <a:endParaRPr lang="en-US" sz="2800" dirty="0">
                        <a:latin typeface="Arial"/>
                        <a:ea typeface="Calibri"/>
                        <a:cs typeface="Times New Roman"/>
                      </a:endParaRPr>
                    </a:p>
                  </a:txBody>
                  <a:tcPr marL="68580" marR="68580" marT="0" marB="0"/>
                </a:tc>
                <a:tc>
                  <a:txBody>
                    <a:bodyPr/>
                    <a:lstStyle/>
                    <a:p>
                      <a:pPr marL="0" marR="0">
                        <a:spcBef>
                          <a:spcPts val="0"/>
                        </a:spcBef>
                        <a:spcAft>
                          <a:spcPts val="0"/>
                        </a:spcAft>
                      </a:pPr>
                      <a:endParaRPr lang="en-US" sz="280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b="1">
                          <a:latin typeface="Arial"/>
                          <a:ea typeface="Calibri"/>
                          <a:cs typeface="Times New Roman"/>
                        </a:rPr>
                        <a:t>Old</a:t>
                      </a:r>
                      <a:endParaRPr lang="en-US" sz="2800">
                        <a:latin typeface="Arial"/>
                        <a:ea typeface="Calibri"/>
                        <a:cs typeface="Times New Roman"/>
                      </a:endParaRPr>
                    </a:p>
                  </a:txBody>
                  <a:tcPr marL="68580" marR="68580" marT="0" marB="0"/>
                </a:tc>
                <a:tc>
                  <a:txBody>
                    <a:bodyPr/>
                    <a:lstStyle/>
                    <a:p>
                      <a:pPr marL="0" marR="0">
                        <a:spcBef>
                          <a:spcPts val="0"/>
                        </a:spcBef>
                        <a:spcAft>
                          <a:spcPts val="0"/>
                        </a:spcAft>
                      </a:pPr>
                      <a:r>
                        <a:rPr lang="en-US" sz="2800" b="1">
                          <a:latin typeface="Arial"/>
                          <a:ea typeface="Calibri"/>
                          <a:cs typeface="Times New Roman"/>
                        </a:rPr>
                        <a:t>New</a:t>
                      </a:r>
                      <a:endParaRPr lang="en-US" sz="280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dirty="0">
                          <a:latin typeface="Arial"/>
                          <a:ea typeface="Calibri"/>
                          <a:cs typeface="Times New Roman"/>
                        </a:rPr>
                        <a:t>Write some business</a:t>
                      </a:r>
                    </a:p>
                  </a:txBody>
                  <a:tcPr marL="68580" marR="68580" marT="0" marB="0"/>
                </a:tc>
                <a:tc>
                  <a:txBody>
                    <a:bodyPr/>
                    <a:lstStyle/>
                    <a:p>
                      <a:pPr marL="0" marR="0">
                        <a:spcBef>
                          <a:spcPts val="0"/>
                        </a:spcBef>
                        <a:spcAft>
                          <a:spcPts val="0"/>
                        </a:spcAft>
                      </a:pPr>
                      <a:r>
                        <a:rPr lang="en-US" sz="2800" dirty="0" smtClean="0">
                          <a:latin typeface="Arial"/>
                          <a:ea typeface="Calibri"/>
                          <a:cs typeface="Times New Roman"/>
                        </a:rPr>
                        <a:t>Accept Applications</a:t>
                      </a:r>
                      <a:endParaRPr lang="en-US" sz="2800" dirty="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General Education</a:t>
                      </a:r>
                    </a:p>
                  </a:txBody>
                  <a:tcPr marL="68580" marR="68580" marT="0" marB="0"/>
                </a:tc>
                <a:tc>
                  <a:txBody>
                    <a:bodyPr/>
                    <a:lstStyle/>
                    <a:p>
                      <a:pPr marL="0" marR="0">
                        <a:spcBef>
                          <a:spcPts val="0"/>
                        </a:spcBef>
                        <a:spcAft>
                          <a:spcPts val="0"/>
                        </a:spcAft>
                      </a:pPr>
                      <a:r>
                        <a:rPr lang="en-US" sz="2800">
                          <a:latin typeface="Arial"/>
                          <a:ea typeface="Calibri"/>
                          <a:cs typeface="Times New Roman"/>
                        </a:rPr>
                        <a:t>Liberal Arts</a:t>
                      </a: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1</a:t>
                      </a:r>
                      <a:r>
                        <a:rPr lang="en-US" sz="2800" baseline="30000">
                          <a:latin typeface="Arial"/>
                          <a:ea typeface="Calibri"/>
                          <a:cs typeface="Times New Roman"/>
                        </a:rPr>
                        <a:t>st</a:t>
                      </a:r>
                      <a:r>
                        <a:rPr lang="en-US" sz="2800">
                          <a:latin typeface="Arial"/>
                          <a:ea typeface="Calibri"/>
                          <a:cs typeface="Times New Roman"/>
                        </a:rPr>
                        <a:t>, 2</a:t>
                      </a:r>
                      <a:r>
                        <a:rPr lang="en-US" sz="2800" baseline="30000">
                          <a:latin typeface="Arial"/>
                          <a:ea typeface="Calibri"/>
                          <a:cs typeface="Times New Roman"/>
                        </a:rPr>
                        <a:t>nd</a:t>
                      </a:r>
                      <a:r>
                        <a:rPr lang="en-US" sz="2800">
                          <a:latin typeface="Arial"/>
                          <a:ea typeface="Calibri"/>
                          <a:cs typeface="Times New Roman"/>
                        </a:rPr>
                        <a:t>, 3</a:t>
                      </a:r>
                      <a:r>
                        <a:rPr lang="en-US" sz="2800" baseline="30000">
                          <a:latin typeface="Arial"/>
                          <a:ea typeface="Calibri"/>
                          <a:cs typeface="Times New Roman"/>
                        </a:rPr>
                        <a:t>rd</a:t>
                      </a:r>
                      <a:r>
                        <a:rPr lang="en-US" sz="2800">
                          <a:latin typeface="Arial"/>
                          <a:ea typeface="Calibri"/>
                          <a:cs typeface="Times New Roman"/>
                        </a:rPr>
                        <a:t> or 4</a:t>
                      </a:r>
                      <a:r>
                        <a:rPr lang="en-US" sz="2800" baseline="30000">
                          <a:latin typeface="Arial"/>
                          <a:ea typeface="Calibri"/>
                          <a:cs typeface="Times New Roman"/>
                        </a:rPr>
                        <a:t>th</a:t>
                      </a:r>
                      <a:r>
                        <a:rPr lang="en-US" sz="2800">
                          <a:latin typeface="Arial"/>
                          <a:ea typeface="Calibri"/>
                          <a:cs typeface="Times New Roman"/>
                        </a:rPr>
                        <a:t> year</a:t>
                      </a:r>
                    </a:p>
                  </a:txBody>
                  <a:tcPr marL="68580" marR="68580" marT="0" marB="0"/>
                </a:tc>
                <a:tc>
                  <a:txBody>
                    <a:bodyPr/>
                    <a:lstStyle/>
                    <a:p>
                      <a:pPr marL="0" marR="0">
                        <a:spcBef>
                          <a:spcPts val="0"/>
                        </a:spcBef>
                        <a:spcAft>
                          <a:spcPts val="0"/>
                        </a:spcAft>
                      </a:pPr>
                      <a:r>
                        <a:rPr lang="en-US" sz="2800">
                          <a:latin typeface="Arial"/>
                          <a:ea typeface="Calibri"/>
                          <a:cs typeface="Times New Roman"/>
                        </a:rPr>
                        <a:t>Freshman, sophomore, junior or senior</a:t>
                      </a: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Booking</a:t>
                      </a:r>
                    </a:p>
                  </a:txBody>
                  <a:tcPr marL="68580" marR="68580" marT="0" marB="0"/>
                </a:tc>
                <a:tc>
                  <a:txBody>
                    <a:bodyPr/>
                    <a:lstStyle/>
                    <a:p>
                      <a:pPr marL="0" marR="0">
                        <a:spcBef>
                          <a:spcPts val="0"/>
                        </a:spcBef>
                        <a:spcAft>
                          <a:spcPts val="0"/>
                        </a:spcAft>
                      </a:pPr>
                      <a:r>
                        <a:rPr lang="en-US" sz="2800" dirty="0">
                          <a:latin typeface="Arial"/>
                          <a:ea typeface="Calibri"/>
                          <a:cs typeface="Times New Roman"/>
                        </a:rPr>
                        <a:t>Scheduling</a:t>
                      </a:r>
                    </a:p>
                  </a:txBody>
                  <a:tcPr marL="68580" marR="68580" marT="0" marB="0"/>
                </a:tc>
              </a:tr>
              <a:tr h="370840">
                <a:tc>
                  <a:txBody>
                    <a:bodyPr/>
                    <a:lstStyle/>
                    <a:p>
                      <a:pPr marL="0" marR="0">
                        <a:spcBef>
                          <a:spcPts val="0"/>
                        </a:spcBef>
                        <a:spcAft>
                          <a:spcPts val="0"/>
                        </a:spcAft>
                      </a:pPr>
                      <a:r>
                        <a:rPr lang="en-US" sz="2800">
                          <a:latin typeface="Arial"/>
                          <a:ea typeface="Calibri"/>
                          <a:cs typeface="Times New Roman"/>
                        </a:rPr>
                        <a:t>Phone script</a:t>
                      </a:r>
                    </a:p>
                  </a:txBody>
                  <a:tcPr marL="68580" marR="68580" marT="0" marB="0"/>
                </a:tc>
                <a:tc>
                  <a:txBody>
                    <a:bodyPr/>
                    <a:lstStyle/>
                    <a:p>
                      <a:pPr marL="0" marR="0">
                        <a:spcBef>
                          <a:spcPts val="0"/>
                        </a:spcBef>
                        <a:spcAft>
                          <a:spcPts val="0"/>
                        </a:spcAft>
                      </a:pPr>
                      <a:r>
                        <a:rPr lang="en-US" sz="2800" dirty="0">
                          <a:latin typeface="Arial"/>
                          <a:ea typeface="Calibri"/>
                          <a:cs typeface="Times New Roman"/>
                        </a:rPr>
                        <a:t>Appointment set outline</a:t>
                      </a: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talk</a:t>
            </a:r>
            <a:endParaRPr lang="en-US" dirty="0"/>
          </a:p>
        </p:txBody>
      </p:sp>
      <p:graphicFrame>
        <p:nvGraphicFramePr>
          <p:cNvPr id="4" name="Content Placeholder 3"/>
          <p:cNvGraphicFramePr>
            <a:graphicFrameLocks noGrp="1"/>
          </p:cNvGraphicFramePr>
          <p:nvPr>
            <p:ph idx="1"/>
          </p:nvPr>
        </p:nvGraphicFramePr>
        <p:xfrm>
          <a:off x="685800" y="1752600"/>
          <a:ext cx="7696200" cy="3413760"/>
        </p:xfrm>
        <a:graphic>
          <a:graphicData uri="http://schemas.openxmlformats.org/drawingml/2006/table">
            <a:tbl>
              <a:tblPr firstRow="1" bandRow="1">
                <a:tableStyleId>{5C22544A-7EE6-4342-B048-85BDC9FD1C3A}</a:tableStyleId>
              </a:tblPr>
              <a:tblGrid>
                <a:gridCol w="3848100"/>
                <a:gridCol w="3848100"/>
              </a:tblGrid>
              <a:tr h="370840">
                <a:tc>
                  <a:txBody>
                    <a:bodyPr/>
                    <a:lstStyle/>
                    <a:p>
                      <a:pPr marL="0" marR="0">
                        <a:spcBef>
                          <a:spcPts val="0"/>
                        </a:spcBef>
                        <a:spcAft>
                          <a:spcPts val="0"/>
                        </a:spcAft>
                      </a:pPr>
                      <a:r>
                        <a:rPr lang="en-US" sz="2800" b="1" dirty="0">
                          <a:latin typeface="Arial"/>
                          <a:ea typeface="Calibri"/>
                          <a:cs typeface="Times New Roman"/>
                        </a:rPr>
                        <a:t>Academics Related</a:t>
                      </a:r>
                      <a:endParaRPr lang="en-US" sz="2800" dirty="0">
                        <a:latin typeface="Arial"/>
                        <a:ea typeface="Calibri"/>
                        <a:cs typeface="Times New Roman"/>
                      </a:endParaRPr>
                    </a:p>
                  </a:txBody>
                  <a:tcPr marL="68580" marR="68580" marT="0" marB="0"/>
                </a:tc>
                <a:tc>
                  <a:txBody>
                    <a:bodyPr/>
                    <a:lstStyle/>
                    <a:p>
                      <a:pPr marL="0" marR="0">
                        <a:spcBef>
                          <a:spcPts val="0"/>
                        </a:spcBef>
                        <a:spcAft>
                          <a:spcPts val="0"/>
                        </a:spcAft>
                      </a:pPr>
                      <a:endParaRPr lang="en-US" sz="280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b="1" dirty="0">
                          <a:latin typeface="Arial"/>
                          <a:ea typeface="Calibri"/>
                          <a:cs typeface="Times New Roman"/>
                        </a:rPr>
                        <a:t>Old</a:t>
                      </a:r>
                      <a:endParaRPr lang="en-US" sz="2800" dirty="0">
                        <a:latin typeface="Arial"/>
                        <a:ea typeface="Calibri"/>
                        <a:cs typeface="Times New Roman"/>
                      </a:endParaRPr>
                    </a:p>
                  </a:txBody>
                  <a:tcPr marL="68580" marR="68580" marT="0" marB="0"/>
                </a:tc>
                <a:tc>
                  <a:txBody>
                    <a:bodyPr/>
                    <a:lstStyle/>
                    <a:p>
                      <a:pPr marL="0" marR="0">
                        <a:spcBef>
                          <a:spcPts val="0"/>
                        </a:spcBef>
                        <a:spcAft>
                          <a:spcPts val="0"/>
                        </a:spcAft>
                      </a:pPr>
                      <a:r>
                        <a:rPr lang="en-US" sz="2800" b="1">
                          <a:latin typeface="Arial"/>
                          <a:ea typeface="Calibri"/>
                          <a:cs typeface="Times New Roman"/>
                        </a:rPr>
                        <a:t>New</a:t>
                      </a:r>
                      <a:endParaRPr lang="en-US" sz="2800">
                        <a:latin typeface="Arial"/>
                        <a:ea typeface="Calibri"/>
                        <a:cs typeface="Times New Roman"/>
                      </a:endParaRPr>
                    </a:p>
                  </a:txBody>
                  <a:tcPr marL="68580" marR="68580" marT="0" marB="0"/>
                </a:tc>
              </a:tr>
              <a:tr h="370840">
                <a:tc>
                  <a:txBody>
                    <a:bodyPr/>
                    <a:lstStyle/>
                    <a:p>
                      <a:pPr marL="0" marR="0">
                        <a:spcBef>
                          <a:spcPts val="0"/>
                        </a:spcBef>
                        <a:spcAft>
                          <a:spcPts val="0"/>
                        </a:spcAft>
                      </a:pPr>
                      <a:r>
                        <a:rPr lang="en-US" sz="2800" dirty="0">
                          <a:latin typeface="Arial"/>
                          <a:ea typeface="Calibri"/>
                          <a:cs typeface="Times New Roman"/>
                        </a:rPr>
                        <a:t>Intrusive advising</a:t>
                      </a:r>
                    </a:p>
                  </a:txBody>
                  <a:tcPr marL="68580" marR="68580" marT="0" marB="0"/>
                </a:tc>
                <a:tc>
                  <a:txBody>
                    <a:bodyPr/>
                    <a:lstStyle/>
                    <a:p>
                      <a:pPr marL="0" marR="0">
                        <a:spcBef>
                          <a:spcPts val="0"/>
                        </a:spcBef>
                        <a:spcAft>
                          <a:spcPts val="0"/>
                        </a:spcAft>
                      </a:pPr>
                      <a:r>
                        <a:rPr lang="en-US" sz="2800">
                          <a:latin typeface="Arial"/>
                          <a:ea typeface="Calibri"/>
                          <a:cs typeface="Times New Roman"/>
                        </a:rPr>
                        <a:t>Proactive advising</a:t>
                      </a:r>
                    </a:p>
                  </a:txBody>
                  <a:tcPr marL="68580" marR="68580" marT="0" marB="0"/>
                </a:tc>
              </a:tr>
              <a:tr h="370840">
                <a:tc>
                  <a:txBody>
                    <a:bodyPr/>
                    <a:lstStyle/>
                    <a:p>
                      <a:pPr marL="0" marR="0">
                        <a:spcBef>
                          <a:spcPts val="0"/>
                        </a:spcBef>
                        <a:spcAft>
                          <a:spcPts val="0"/>
                        </a:spcAft>
                      </a:pPr>
                      <a:r>
                        <a:rPr lang="en-US" sz="2800" dirty="0">
                          <a:latin typeface="Arial"/>
                          <a:ea typeface="Calibri"/>
                          <a:cs typeface="Times New Roman"/>
                        </a:rPr>
                        <a:t>Remedial coursework</a:t>
                      </a:r>
                    </a:p>
                  </a:txBody>
                  <a:tcPr marL="68580" marR="68580" marT="0" marB="0"/>
                </a:tc>
                <a:tc>
                  <a:txBody>
                    <a:bodyPr/>
                    <a:lstStyle/>
                    <a:p>
                      <a:pPr marL="0" marR="0">
                        <a:spcBef>
                          <a:spcPts val="0"/>
                        </a:spcBef>
                        <a:spcAft>
                          <a:spcPts val="0"/>
                        </a:spcAft>
                      </a:pPr>
                      <a:r>
                        <a:rPr lang="en-US" sz="2800">
                          <a:latin typeface="Arial"/>
                          <a:ea typeface="Calibri"/>
                          <a:cs typeface="Times New Roman"/>
                        </a:rPr>
                        <a:t>Transitional Studies</a:t>
                      </a:r>
                    </a:p>
                  </a:txBody>
                  <a:tcPr marL="68580" marR="68580" marT="0" marB="0"/>
                </a:tc>
              </a:tr>
              <a:tr h="370840">
                <a:tc>
                  <a:txBody>
                    <a:bodyPr/>
                    <a:lstStyle/>
                    <a:p>
                      <a:pPr marL="0" marR="0">
                        <a:spcBef>
                          <a:spcPts val="0"/>
                        </a:spcBef>
                        <a:spcAft>
                          <a:spcPts val="0"/>
                        </a:spcAft>
                      </a:pPr>
                      <a:r>
                        <a:rPr lang="en-US" sz="2800" dirty="0">
                          <a:latin typeface="Arial"/>
                          <a:ea typeface="Calibri"/>
                          <a:cs typeface="Times New Roman"/>
                        </a:rPr>
                        <a:t>Developmental student</a:t>
                      </a:r>
                    </a:p>
                  </a:txBody>
                  <a:tcPr marL="68580" marR="68580" marT="0" marB="0"/>
                </a:tc>
                <a:tc>
                  <a:txBody>
                    <a:bodyPr/>
                    <a:lstStyle/>
                    <a:p>
                      <a:pPr marL="0" marR="0">
                        <a:spcBef>
                          <a:spcPts val="0"/>
                        </a:spcBef>
                        <a:spcAft>
                          <a:spcPts val="0"/>
                        </a:spcAft>
                      </a:pPr>
                      <a:r>
                        <a:rPr lang="en-US" sz="2800">
                          <a:latin typeface="Arial"/>
                          <a:ea typeface="Calibri"/>
                          <a:cs typeface="Times New Roman"/>
                        </a:rPr>
                        <a:t>Progressing student</a:t>
                      </a:r>
                    </a:p>
                  </a:txBody>
                  <a:tcPr marL="68580" marR="68580" marT="0" marB="0"/>
                </a:tc>
              </a:tr>
              <a:tr h="370840">
                <a:tc>
                  <a:txBody>
                    <a:bodyPr/>
                    <a:lstStyle/>
                    <a:p>
                      <a:pPr marL="0" marR="0">
                        <a:spcBef>
                          <a:spcPts val="0"/>
                        </a:spcBef>
                        <a:spcAft>
                          <a:spcPts val="0"/>
                        </a:spcAft>
                      </a:pPr>
                      <a:r>
                        <a:rPr lang="en-US" sz="2800" dirty="0">
                          <a:latin typeface="Arial"/>
                          <a:ea typeface="Calibri"/>
                          <a:cs typeface="Times New Roman"/>
                        </a:rPr>
                        <a:t>Academic support center</a:t>
                      </a:r>
                    </a:p>
                  </a:txBody>
                  <a:tcPr marL="68580" marR="68580" marT="0" marB="0"/>
                </a:tc>
                <a:tc>
                  <a:txBody>
                    <a:bodyPr/>
                    <a:lstStyle/>
                    <a:p>
                      <a:pPr marL="0" marR="0">
                        <a:spcBef>
                          <a:spcPts val="0"/>
                        </a:spcBef>
                        <a:spcAft>
                          <a:spcPts val="0"/>
                        </a:spcAft>
                      </a:pPr>
                      <a:r>
                        <a:rPr lang="en-US" sz="2800" dirty="0">
                          <a:latin typeface="Arial"/>
                          <a:ea typeface="Calibri"/>
                          <a:cs typeface="Times New Roman"/>
                        </a:rPr>
                        <a:t>Academic success center</a:t>
                      </a:r>
                    </a:p>
                  </a:txBody>
                  <a:tcPr marL="68580" marR="68580" marT="0" marB="0"/>
                </a:tc>
              </a:tr>
              <a:tr h="370840">
                <a:tc>
                  <a:txBody>
                    <a:bodyPr/>
                    <a:lstStyle/>
                    <a:p>
                      <a:pPr marL="0" marR="0">
                        <a:spcBef>
                          <a:spcPts val="0"/>
                        </a:spcBef>
                        <a:spcAft>
                          <a:spcPts val="0"/>
                        </a:spcAft>
                      </a:pPr>
                      <a:r>
                        <a:rPr lang="en-US" sz="2800" dirty="0">
                          <a:latin typeface="Arial"/>
                          <a:ea typeface="Calibri"/>
                          <a:cs typeface="Times New Roman"/>
                        </a:rPr>
                        <a:t>Student Advisors</a:t>
                      </a:r>
                    </a:p>
                  </a:txBody>
                  <a:tcPr marL="68580" marR="68580" marT="0" marB="0"/>
                </a:tc>
                <a:tc>
                  <a:txBody>
                    <a:bodyPr/>
                    <a:lstStyle/>
                    <a:p>
                      <a:pPr marL="0" marR="0">
                        <a:spcBef>
                          <a:spcPts val="0"/>
                        </a:spcBef>
                        <a:spcAft>
                          <a:spcPts val="0"/>
                        </a:spcAft>
                      </a:pPr>
                      <a:r>
                        <a:rPr lang="en-US" sz="2800" dirty="0">
                          <a:latin typeface="Arial"/>
                          <a:ea typeface="Calibri"/>
                          <a:cs typeface="Times New Roman"/>
                        </a:rPr>
                        <a:t>Student coaches</a:t>
                      </a: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talk</a:t>
            </a:r>
            <a:endParaRPr lang="en-US" dirty="0"/>
          </a:p>
        </p:txBody>
      </p:sp>
      <p:graphicFrame>
        <p:nvGraphicFramePr>
          <p:cNvPr id="4" name="Content Placeholder 3"/>
          <p:cNvGraphicFramePr>
            <a:graphicFrameLocks noGrp="1"/>
          </p:cNvGraphicFramePr>
          <p:nvPr>
            <p:ph idx="1"/>
          </p:nvPr>
        </p:nvGraphicFramePr>
        <p:xfrm>
          <a:off x="685800" y="1417638"/>
          <a:ext cx="7696200" cy="4038600"/>
        </p:xfrm>
        <a:graphic>
          <a:graphicData uri="http://schemas.openxmlformats.org/drawingml/2006/table">
            <a:tbl>
              <a:tblPr firstRow="1" bandRow="1">
                <a:tableStyleId>{5C22544A-7EE6-4342-B048-85BDC9FD1C3A}</a:tableStyleId>
              </a:tblPr>
              <a:tblGrid>
                <a:gridCol w="3848100"/>
                <a:gridCol w="3848100"/>
              </a:tblGrid>
              <a:tr h="370840">
                <a:tc>
                  <a:txBody>
                    <a:bodyPr/>
                    <a:lstStyle/>
                    <a:p>
                      <a:r>
                        <a:rPr lang="en-US" sz="2800" dirty="0" smtClean="0"/>
                        <a:t>Troublesome Phrases</a:t>
                      </a:r>
                      <a:endParaRPr lang="en-US" sz="2800" dirty="0"/>
                    </a:p>
                  </a:txBody>
                  <a:tcPr/>
                </a:tc>
                <a:tc>
                  <a:txBody>
                    <a:bodyPr/>
                    <a:lstStyle/>
                    <a:p>
                      <a:endParaRPr lang="en-US" sz="2800" dirty="0"/>
                    </a:p>
                  </a:txBody>
                  <a:tcPr/>
                </a:tc>
              </a:tr>
              <a:tr h="370840">
                <a:tc>
                  <a:txBody>
                    <a:bodyPr/>
                    <a:lstStyle/>
                    <a:p>
                      <a:r>
                        <a:rPr lang="en-US" sz="2800" kern="1200" dirty="0" smtClean="0">
                          <a:solidFill>
                            <a:schemeClr val="dk1"/>
                          </a:solidFill>
                          <a:latin typeface="+mn-lt"/>
                          <a:ea typeface="+mn-ea"/>
                          <a:cs typeface="+mn-cs"/>
                        </a:rPr>
                        <a:t>“Portfolio of brands”</a:t>
                      </a:r>
                    </a:p>
                    <a:p>
                      <a:endParaRPr lang="en-US" sz="2800" dirty="0"/>
                    </a:p>
                  </a:txBody>
                  <a:tcPr/>
                </a:tc>
                <a:tc>
                  <a:txBody>
                    <a:bodyPr/>
                    <a:lstStyle/>
                    <a:p>
                      <a:endParaRPr lang="en-US" sz="2800"/>
                    </a:p>
                  </a:txBody>
                  <a:tcPr/>
                </a:tc>
              </a:tr>
              <a:tr h="370840">
                <a:tc>
                  <a:txBody>
                    <a:bodyPr/>
                    <a:lstStyle/>
                    <a:p>
                      <a:r>
                        <a:rPr lang="en-US" sz="2800" kern="1200" dirty="0" smtClean="0">
                          <a:solidFill>
                            <a:schemeClr val="dk1"/>
                          </a:solidFill>
                          <a:latin typeface="+mn-lt"/>
                          <a:ea typeface="+mn-ea"/>
                          <a:cs typeface="+mn-cs"/>
                        </a:rPr>
                        <a:t>“Gold standard brands”</a:t>
                      </a:r>
                    </a:p>
                    <a:p>
                      <a:endParaRPr lang="en-US" sz="2800" dirty="0"/>
                    </a:p>
                  </a:txBody>
                  <a:tcPr/>
                </a:tc>
                <a:tc>
                  <a:txBody>
                    <a:bodyPr/>
                    <a:lstStyle/>
                    <a:p>
                      <a:endParaRPr lang="en-US" sz="28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dk1"/>
                          </a:solidFill>
                          <a:latin typeface="+mn-lt"/>
                          <a:ea typeface="+mn-ea"/>
                          <a:cs typeface="+mn-cs"/>
                        </a:rPr>
                        <a:t>“in as little as”</a:t>
                      </a:r>
                    </a:p>
                  </a:txBody>
                  <a:tcPr/>
                </a:tc>
                <a:tc>
                  <a:txBody>
                    <a:bodyPr/>
                    <a:lstStyle/>
                    <a:p>
                      <a:endParaRPr lang="en-US" sz="2800" dirty="0"/>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 to overcome</a:t>
            </a:r>
            <a:endParaRPr lang="en-US" dirty="0"/>
          </a:p>
        </p:txBody>
      </p:sp>
      <p:graphicFrame>
        <p:nvGraphicFramePr>
          <p:cNvPr id="4" name="Content Placeholder 3"/>
          <p:cNvGraphicFramePr>
            <a:graphicFrameLocks noGrp="1"/>
          </p:cNvGraphicFramePr>
          <p:nvPr>
            <p:ph idx="1"/>
          </p:nvPr>
        </p:nvGraphicFramePr>
        <p:xfrm>
          <a:off x="685800" y="1417638"/>
          <a:ext cx="76962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E04E3A04-DE08-4E7C-8875-0D08AFDE0276}"/>
                                            </p:graphicEl>
                                          </p:spTgt>
                                        </p:tgtEl>
                                        <p:attrNameLst>
                                          <p:attrName>style.visibility</p:attrName>
                                        </p:attrNameLst>
                                      </p:cBhvr>
                                      <p:to>
                                        <p:strVal val="visible"/>
                                      </p:to>
                                    </p:set>
                                    <p:animEffect transition="in" filter="wipe(down)">
                                      <p:cBhvr>
                                        <p:cTn id="7" dur="500"/>
                                        <p:tgtEl>
                                          <p:spTgt spid="4">
                                            <p:graphicEl>
                                              <a:dgm id="{E04E3A04-DE08-4E7C-8875-0D08AFDE0276}"/>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A320307A-954E-4FDB-92FA-FBD55A2053DB}"/>
                                            </p:graphicEl>
                                          </p:spTgt>
                                        </p:tgtEl>
                                        <p:attrNameLst>
                                          <p:attrName>style.visibility</p:attrName>
                                        </p:attrNameLst>
                                      </p:cBhvr>
                                      <p:to>
                                        <p:strVal val="visible"/>
                                      </p:to>
                                    </p:set>
                                    <p:animEffect transition="in" filter="wipe(down)">
                                      <p:cBhvr>
                                        <p:cTn id="10" dur="500"/>
                                        <p:tgtEl>
                                          <p:spTgt spid="4">
                                            <p:graphicEl>
                                              <a:dgm id="{A320307A-954E-4FDB-92FA-FBD55A2053DB}"/>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267CA073-9067-4747-89E3-51E2D6BDA6FE}"/>
                                            </p:graphicEl>
                                          </p:spTgt>
                                        </p:tgtEl>
                                        <p:attrNameLst>
                                          <p:attrName>style.visibility</p:attrName>
                                        </p:attrNameLst>
                                      </p:cBhvr>
                                      <p:to>
                                        <p:strVal val="visible"/>
                                      </p:to>
                                    </p:set>
                                    <p:animEffect transition="in" filter="wipe(down)">
                                      <p:cBhvr>
                                        <p:cTn id="13" dur="500"/>
                                        <p:tgtEl>
                                          <p:spTgt spid="4">
                                            <p:graphicEl>
                                              <a:dgm id="{267CA073-9067-4747-89E3-51E2D6BDA6FE}"/>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F5519790-59E8-4CD1-8F16-D81170243E75}"/>
                                            </p:graphicEl>
                                          </p:spTgt>
                                        </p:tgtEl>
                                        <p:attrNameLst>
                                          <p:attrName>style.visibility</p:attrName>
                                        </p:attrNameLst>
                                      </p:cBhvr>
                                      <p:to>
                                        <p:strVal val="visible"/>
                                      </p:to>
                                    </p:set>
                                    <p:animEffect transition="in" filter="wipe(down)">
                                      <p:cBhvr>
                                        <p:cTn id="16" dur="500"/>
                                        <p:tgtEl>
                                          <p:spTgt spid="4">
                                            <p:graphicEl>
                                              <a:dgm id="{F5519790-59E8-4CD1-8F16-D81170243E75}"/>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AB8C208D-57E9-4723-8B60-7556F3EC82C4}"/>
                                            </p:graphicEl>
                                          </p:spTgt>
                                        </p:tgtEl>
                                        <p:attrNameLst>
                                          <p:attrName>style.visibility</p:attrName>
                                        </p:attrNameLst>
                                      </p:cBhvr>
                                      <p:to>
                                        <p:strVal val="visible"/>
                                      </p:to>
                                    </p:set>
                                    <p:animEffect transition="in" filter="wipe(down)">
                                      <p:cBhvr>
                                        <p:cTn id="19" dur="500"/>
                                        <p:tgtEl>
                                          <p:spTgt spid="4">
                                            <p:graphicEl>
                                              <a:dgm id="{AB8C208D-57E9-4723-8B60-7556F3EC82C4}"/>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graphicEl>
                                              <a:dgm id="{5858DAEE-AB6C-4F5A-A75E-81112AE2BF31}"/>
                                            </p:graphicEl>
                                          </p:spTgt>
                                        </p:tgtEl>
                                        <p:attrNameLst>
                                          <p:attrName>style.visibility</p:attrName>
                                        </p:attrNameLst>
                                      </p:cBhvr>
                                      <p:to>
                                        <p:strVal val="visible"/>
                                      </p:to>
                                    </p:set>
                                    <p:animEffect transition="in" filter="wipe(down)">
                                      <p:cBhvr>
                                        <p:cTn id="22" dur="500"/>
                                        <p:tgtEl>
                                          <p:spTgt spid="4">
                                            <p:graphicEl>
                                              <a:dgm id="{5858DAEE-AB6C-4F5A-A75E-81112AE2BF31}"/>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graphicEl>
                                              <a:dgm id="{95A9247F-03E5-437D-9BF4-0A09C6D590DF}"/>
                                            </p:graphicEl>
                                          </p:spTgt>
                                        </p:tgtEl>
                                        <p:attrNameLst>
                                          <p:attrName>style.visibility</p:attrName>
                                        </p:attrNameLst>
                                      </p:cBhvr>
                                      <p:to>
                                        <p:strVal val="visible"/>
                                      </p:to>
                                    </p:set>
                                    <p:animEffect transition="in" filter="wipe(down)">
                                      <p:cBhvr>
                                        <p:cTn id="25" dur="500"/>
                                        <p:tgtEl>
                                          <p:spTgt spid="4">
                                            <p:graphicEl>
                                              <a:dgm id="{95A9247F-03E5-437D-9BF4-0A09C6D590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 to overcome</a:t>
            </a:r>
            <a:endParaRPr lang="en-US" dirty="0"/>
          </a:p>
        </p:txBody>
      </p:sp>
      <p:graphicFrame>
        <p:nvGraphicFramePr>
          <p:cNvPr id="4" name="Content Placeholder 3"/>
          <p:cNvGraphicFramePr>
            <a:graphicFrameLocks noGrp="1"/>
          </p:cNvGraphicFramePr>
          <p:nvPr>
            <p:ph idx="1"/>
          </p:nvPr>
        </p:nvGraphicFramePr>
        <p:xfrm>
          <a:off x="685800" y="1417638"/>
          <a:ext cx="76962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E04E3A04-DE08-4E7C-8875-0D08AFDE0276}"/>
                                            </p:graphicEl>
                                          </p:spTgt>
                                        </p:tgtEl>
                                        <p:attrNameLst>
                                          <p:attrName>style.visibility</p:attrName>
                                        </p:attrNameLst>
                                      </p:cBhvr>
                                      <p:to>
                                        <p:strVal val="visible"/>
                                      </p:to>
                                    </p:set>
                                    <p:animEffect transition="in" filter="wipe(down)">
                                      <p:cBhvr>
                                        <p:cTn id="7" dur="500"/>
                                        <p:tgtEl>
                                          <p:spTgt spid="4">
                                            <p:graphicEl>
                                              <a:dgm id="{E04E3A04-DE08-4E7C-8875-0D08AFDE0276}"/>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A320307A-954E-4FDB-92FA-FBD55A2053DB}"/>
                                            </p:graphicEl>
                                          </p:spTgt>
                                        </p:tgtEl>
                                        <p:attrNameLst>
                                          <p:attrName>style.visibility</p:attrName>
                                        </p:attrNameLst>
                                      </p:cBhvr>
                                      <p:to>
                                        <p:strVal val="visible"/>
                                      </p:to>
                                    </p:set>
                                    <p:animEffect transition="in" filter="wipe(down)">
                                      <p:cBhvr>
                                        <p:cTn id="10" dur="500"/>
                                        <p:tgtEl>
                                          <p:spTgt spid="4">
                                            <p:graphicEl>
                                              <a:dgm id="{A320307A-954E-4FDB-92FA-FBD55A2053DB}"/>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267CA073-9067-4747-89E3-51E2D6BDA6FE}"/>
                                            </p:graphicEl>
                                          </p:spTgt>
                                        </p:tgtEl>
                                        <p:attrNameLst>
                                          <p:attrName>style.visibility</p:attrName>
                                        </p:attrNameLst>
                                      </p:cBhvr>
                                      <p:to>
                                        <p:strVal val="visible"/>
                                      </p:to>
                                    </p:set>
                                    <p:animEffect transition="in" filter="wipe(down)">
                                      <p:cBhvr>
                                        <p:cTn id="13" dur="500"/>
                                        <p:tgtEl>
                                          <p:spTgt spid="4">
                                            <p:graphicEl>
                                              <a:dgm id="{267CA073-9067-4747-89E3-51E2D6BDA6FE}"/>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F5519790-59E8-4CD1-8F16-D81170243E75}"/>
                                            </p:graphicEl>
                                          </p:spTgt>
                                        </p:tgtEl>
                                        <p:attrNameLst>
                                          <p:attrName>style.visibility</p:attrName>
                                        </p:attrNameLst>
                                      </p:cBhvr>
                                      <p:to>
                                        <p:strVal val="visible"/>
                                      </p:to>
                                    </p:set>
                                    <p:animEffect transition="in" filter="wipe(down)">
                                      <p:cBhvr>
                                        <p:cTn id="16" dur="500"/>
                                        <p:tgtEl>
                                          <p:spTgt spid="4">
                                            <p:graphicEl>
                                              <a:dgm id="{F5519790-59E8-4CD1-8F16-D81170243E75}"/>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AB8C208D-57E9-4723-8B60-7556F3EC82C4}"/>
                                            </p:graphicEl>
                                          </p:spTgt>
                                        </p:tgtEl>
                                        <p:attrNameLst>
                                          <p:attrName>style.visibility</p:attrName>
                                        </p:attrNameLst>
                                      </p:cBhvr>
                                      <p:to>
                                        <p:strVal val="visible"/>
                                      </p:to>
                                    </p:set>
                                    <p:animEffect transition="in" filter="wipe(down)">
                                      <p:cBhvr>
                                        <p:cTn id="19" dur="500"/>
                                        <p:tgtEl>
                                          <p:spTgt spid="4">
                                            <p:graphicEl>
                                              <a:dgm id="{AB8C208D-57E9-4723-8B60-7556F3EC82C4}"/>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graphicEl>
                                              <a:dgm id="{5858DAEE-AB6C-4F5A-A75E-81112AE2BF31}"/>
                                            </p:graphicEl>
                                          </p:spTgt>
                                        </p:tgtEl>
                                        <p:attrNameLst>
                                          <p:attrName>style.visibility</p:attrName>
                                        </p:attrNameLst>
                                      </p:cBhvr>
                                      <p:to>
                                        <p:strVal val="visible"/>
                                      </p:to>
                                    </p:set>
                                    <p:animEffect transition="in" filter="wipe(down)">
                                      <p:cBhvr>
                                        <p:cTn id="22" dur="500"/>
                                        <p:tgtEl>
                                          <p:spTgt spid="4">
                                            <p:graphicEl>
                                              <a:dgm id="{5858DAEE-AB6C-4F5A-A75E-81112AE2BF31}"/>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graphicEl>
                                              <a:dgm id="{95A9247F-03E5-437D-9BF4-0A09C6D590DF}"/>
                                            </p:graphicEl>
                                          </p:spTgt>
                                        </p:tgtEl>
                                        <p:attrNameLst>
                                          <p:attrName>style.visibility</p:attrName>
                                        </p:attrNameLst>
                                      </p:cBhvr>
                                      <p:to>
                                        <p:strVal val="visible"/>
                                      </p:to>
                                    </p:set>
                                    <p:animEffect transition="in" filter="wipe(down)">
                                      <p:cBhvr>
                                        <p:cTn id="25" dur="500"/>
                                        <p:tgtEl>
                                          <p:spTgt spid="4">
                                            <p:graphicEl>
                                              <a:dgm id="{95A9247F-03E5-437D-9BF4-0A09C6D590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 to overcome</a:t>
            </a:r>
            <a:endParaRPr lang="en-US" dirty="0"/>
          </a:p>
        </p:txBody>
      </p:sp>
      <p:graphicFrame>
        <p:nvGraphicFramePr>
          <p:cNvPr id="4" name="Content Placeholder 3"/>
          <p:cNvGraphicFramePr>
            <a:graphicFrameLocks noGrp="1"/>
          </p:cNvGraphicFramePr>
          <p:nvPr>
            <p:ph idx="1"/>
          </p:nvPr>
        </p:nvGraphicFramePr>
        <p:xfrm>
          <a:off x="685800" y="1417638"/>
          <a:ext cx="76962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E04E3A04-DE08-4E7C-8875-0D08AFDE0276}"/>
                                            </p:graphicEl>
                                          </p:spTgt>
                                        </p:tgtEl>
                                        <p:attrNameLst>
                                          <p:attrName>style.visibility</p:attrName>
                                        </p:attrNameLst>
                                      </p:cBhvr>
                                      <p:to>
                                        <p:strVal val="visible"/>
                                      </p:to>
                                    </p:set>
                                    <p:animEffect transition="in" filter="wipe(down)">
                                      <p:cBhvr>
                                        <p:cTn id="7" dur="500"/>
                                        <p:tgtEl>
                                          <p:spTgt spid="4">
                                            <p:graphicEl>
                                              <a:dgm id="{E04E3A04-DE08-4E7C-8875-0D08AFDE0276}"/>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A320307A-954E-4FDB-92FA-FBD55A2053DB}"/>
                                            </p:graphicEl>
                                          </p:spTgt>
                                        </p:tgtEl>
                                        <p:attrNameLst>
                                          <p:attrName>style.visibility</p:attrName>
                                        </p:attrNameLst>
                                      </p:cBhvr>
                                      <p:to>
                                        <p:strVal val="visible"/>
                                      </p:to>
                                    </p:set>
                                    <p:animEffect transition="in" filter="wipe(down)">
                                      <p:cBhvr>
                                        <p:cTn id="10" dur="500"/>
                                        <p:tgtEl>
                                          <p:spTgt spid="4">
                                            <p:graphicEl>
                                              <a:dgm id="{A320307A-954E-4FDB-92FA-FBD55A2053DB}"/>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267CA073-9067-4747-89E3-51E2D6BDA6FE}"/>
                                            </p:graphicEl>
                                          </p:spTgt>
                                        </p:tgtEl>
                                        <p:attrNameLst>
                                          <p:attrName>style.visibility</p:attrName>
                                        </p:attrNameLst>
                                      </p:cBhvr>
                                      <p:to>
                                        <p:strVal val="visible"/>
                                      </p:to>
                                    </p:set>
                                    <p:animEffect transition="in" filter="wipe(down)">
                                      <p:cBhvr>
                                        <p:cTn id="13" dur="500"/>
                                        <p:tgtEl>
                                          <p:spTgt spid="4">
                                            <p:graphicEl>
                                              <a:dgm id="{267CA073-9067-4747-89E3-51E2D6BDA6FE}"/>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F5519790-59E8-4CD1-8F16-D81170243E75}"/>
                                            </p:graphicEl>
                                          </p:spTgt>
                                        </p:tgtEl>
                                        <p:attrNameLst>
                                          <p:attrName>style.visibility</p:attrName>
                                        </p:attrNameLst>
                                      </p:cBhvr>
                                      <p:to>
                                        <p:strVal val="visible"/>
                                      </p:to>
                                    </p:set>
                                    <p:animEffect transition="in" filter="wipe(down)">
                                      <p:cBhvr>
                                        <p:cTn id="16" dur="500"/>
                                        <p:tgtEl>
                                          <p:spTgt spid="4">
                                            <p:graphicEl>
                                              <a:dgm id="{F5519790-59E8-4CD1-8F16-D81170243E75}"/>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AB8C208D-57E9-4723-8B60-7556F3EC82C4}"/>
                                            </p:graphicEl>
                                          </p:spTgt>
                                        </p:tgtEl>
                                        <p:attrNameLst>
                                          <p:attrName>style.visibility</p:attrName>
                                        </p:attrNameLst>
                                      </p:cBhvr>
                                      <p:to>
                                        <p:strVal val="visible"/>
                                      </p:to>
                                    </p:set>
                                    <p:animEffect transition="in" filter="wipe(down)">
                                      <p:cBhvr>
                                        <p:cTn id="19" dur="500"/>
                                        <p:tgtEl>
                                          <p:spTgt spid="4">
                                            <p:graphicEl>
                                              <a:dgm id="{AB8C208D-57E9-4723-8B60-7556F3EC82C4}"/>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graphicEl>
                                              <a:dgm id="{5858DAEE-AB6C-4F5A-A75E-81112AE2BF31}"/>
                                            </p:graphicEl>
                                          </p:spTgt>
                                        </p:tgtEl>
                                        <p:attrNameLst>
                                          <p:attrName>style.visibility</p:attrName>
                                        </p:attrNameLst>
                                      </p:cBhvr>
                                      <p:to>
                                        <p:strVal val="visible"/>
                                      </p:to>
                                    </p:set>
                                    <p:animEffect transition="in" filter="wipe(down)">
                                      <p:cBhvr>
                                        <p:cTn id="22" dur="500"/>
                                        <p:tgtEl>
                                          <p:spTgt spid="4">
                                            <p:graphicEl>
                                              <a:dgm id="{5858DAEE-AB6C-4F5A-A75E-81112AE2BF31}"/>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graphicEl>
                                              <a:dgm id="{95A9247F-03E5-437D-9BF4-0A09C6D590DF}"/>
                                            </p:graphicEl>
                                          </p:spTgt>
                                        </p:tgtEl>
                                        <p:attrNameLst>
                                          <p:attrName>style.visibility</p:attrName>
                                        </p:attrNameLst>
                                      </p:cBhvr>
                                      <p:to>
                                        <p:strVal val="visible"/>
                                      </p:to>
                                    </p:set>
                                    <p:animEffect transition="in" filter="wipe(down)">
                                      <p:cBhvr>
                                        <p:cTn id="25" dur="500"/>
                                        <p:tgtEl>
                                          <p:spTgt spid="4">
                                            <p:graphicEl>
                                              <a:dgm id="{95A9247F-03E5-437D-9BF4-0A09C6D590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rose end game</a:t>
            </a:r>
            <a:endParaRPr lang="en-US" dirty="0"/>
          </a:p>
        </p:txBody>
      </p:sp>
      <p:graphicFrame>
        <p:nvGraphicFramePr>
          <p:cNvPr id="4" name="Content Placeholder 3"/>
          <p:cNvGraphicFramePr>
            <a:graphicFrameLocks noGrp="1"/>
          </p:cNvGraphicFramePr>
          <p:nvPr>
            <p:ph idx="1"/>
          </p:nvPr>
        </p:nvGraphicFramePr>
        <p:xfrm>
          <a:off x="685800" y="1417638"/>
          <a:ext cx="76962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AA9C7D62-D92F-4107-8D2F-807F5B7E9318}"/>
                                            </p:graphicEl>
                                          </p:spTgt>
                                        </p:tgtEl>
                                        <p:attrNameLst>
                                          <p:attrName>style.visibility</p:attrName>
                                        </p:attrNameLst>
                                      </p:cBhvr>
                                      <p:to>
                                        <p:strVal val="visible"/>
                                      </p:to>
                                    </p:set>
                                    <p:animEffect transition="in" filter="wipe(down)">
                                      <p:cBhvr>
                                        <p:cTn id="7" dur="500"/>
                                        <p:tgtEl>
                                          <p:spTgt spid="4">
                                            <p:graphicEl>
                                              <a:dgm id="{AA9C7D62-D92F-4107-8D2F-807F5B7E9318}"/>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E532A821-025E-4241-8628-587542388789}"/>
                                            </p:graphicEl>
                                          </p:spTgt>
                                        </p:tgtEl>
                                        <p:attrNameLst>
                                          <p:attrName>style.visibility</p:attrName>
                                        </p:attrNameLst>
                                      </p:cBhvr>
                                      <p:to>
                                        <p:strVal val="visible"/>
                                      </p:to>
                                    </p:set>
                                    <p:animEffect transition="in" filter="wipe(down)">
                                      <p:cBhvr>
                                        <p:cTn id="10" dur="500"/>
                                        <p:tgtEl>
                                          <p:spTgt spid="4">
                                            <p:graphicEl>
                                              <a:dgm id="{E532A821-025E-4241-8628-587542388789}"/>
                                            </p:graphic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graphicEl>
                                              <a:dgm id="{A18F89B7-6A3D-4550-AC96-99652D672E45}"/>
                                            </p:graphicEl>
                                          </p:spTgt>
                                        </p:tgtEl>
                                        <p:attrNameLst>
                                          <p:attrName>style.visibility</p:attrName>
                                        </p:attrNameLst>
                                      </p:cBhvr>
                                      <p:to>
                                        <p:strVal val="visible"/>
                                      </p:to>
                                    </p:set>
                                    <p:animEffect transition="in" filter="wipe(down)">
                                      <p:cBhvr>
                                        <p:cTn id="13" dur="500"/>
                                        <p:tgtEl>
                                          <p:spTgt spid="4">
                                            <p:graphicEl>
                                              <a:dgm id="{A18F89B7-6A3D-4550-AC96-99652D672E45}"/>
                                            </p:graphic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graphicEl>
                                              <a:dgm id="{BAADB79B-1F1B-45AC-8399-EC47D6A62193}"/>
                                            </p:graphicEl>
                                          </p:spTgt>
                                        </p:tgtEl>
                                        <p:attrNameLst>
                                          <p:attrName>style.visibility</p:attrName>
                                        </p:attrNameLst>
                                      </p:cBhvr>
                                      <p:to>
                                        <p:strVal val="visible"/>
                                      </p:to>
                                    </p:set>
                                    <p:animEffect transition="in" filter="wipe(down)">
                                      <p:cBhvr>
                                        <p:cTn id="16" dur="500"/>
                                        <p:tgtEl>
                                          <p:spTgt spid="4">
                                            <p:graphicEl>
                                              <a:dgm id="{BAADB79B-1F1B-45AC-8399-EC47D6A62193}"/>
                                            </p:graphic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graphicEl>
                                              <a:dgm id="{75686EC5-9B65-4E3B-A9F4-31F23517C633}"/>
                                            </p:graphicEl>
                                          </p:spTgt>
                                        </p:tgtEl>
                                        <p:attrNameLst>
                                          <p:attrName>style.visibility</p:attrName>
                                        </p:attrNameLst>
                                      </p:cBhvr>
                                      <p:to>
                                        <p:strVal val="visible"/>
                                      </p:to>
                                    </p:set>
                                    <p:animEffect transition="in" filter="wipe(down)">
                                      <p:cBhvr>
                                        <p:cTn id="19" dur="500"/>
                                        <p:tgtEl>
                                          <p:spTgt spid="4">
                                            <p:graphicEl>
                                              <a:dgm id="{75686EC5-9B65-4E3B-A9F4-31F23517C633}"/>
                                            </p:graphic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graphicEl>
                                              <a:dgm id="{BF90569F-DBCA-4144-845D-1BA22745D3D7}"/>
                                            </p:graphicEl>
                                          </p:spTgt>
                                        </p:tgtEl>
                                        <p:attrNameLst>
                                          <p:attrName>style.visibility</p:attrName>
                                        </p:attrNameLst>
                                      </p:cBhvr>
                                      <p:to>
                                        <p:strVal val="visible"/>
                                      </p:to>
                                    </p:set>
                                    <p:animEffect transition="in" filter="wipe(down)">
                                      <p:cBhvr>
                                        <p:cTn id="22" dur="500"/>
                                        <p:tgtEl>
                                          <p:spTgt spid="4">
                                            <p:graphicEl>
                                              <a:dgm id="{BF90569F-DBCA-4144-845D-1BA22745D3D7}"/>
                                            </p:graphic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graphicEl>
                                              <a:dgm id="{80056698-27BB-4E84-85DA-0946AAA6BE9E}"/>
                                            </p:graphicEl>
                                          </p:spTgt>
                                        </p:tgtEl>
                                        <p:attrNameLst>
                                          <p:attrName>style.visibility</p:attrName>
                                        </p:attrNameLst>
                                      </p:cBhvr>
                                      <p:to>
                                        <p:strVal val="visible"/>
                                      </p:to>
                                    </p:set>
                                    <p:animEffect transition="in" filter="wipe(down)">
                                      <p:cBhvr>
                                        <p:cTn id="25" dur="500"/>
                                        <p:tgtEl>
                                          <p:spTgt spid="4">
                                            <p:graphicEl>
                                              <a:dgm id="{80056698-27BB-4E84-85DA-0946AAA6BE9E}"/>
                                            </p:graphic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graphicEl>
                                              <a:dgm id="{409ADF6A-E756-45F2-A65F-6EDF2C8A6181}"/>
                                            </p:graphicEl>
                                          </p:spTgt>
                                        </p:tgtEl>
                                        <p:attrNameLst>
                                          <p:attrName>style.visibility</p:attrName>
                                        </p:attrNameLst>
                                      </p:cBhvr>
                                      <p:to>
                                        <p:strVal val="visible"/>
                                      </p:to>
                                    </p:set>
                                    <p:animEffect transition="in" filter="wipe(down)">
                                      <p:cBhvr>
                                        <p:cTn id="28" dur="500"/>
                                        <p:tgtEl>
                                          <p:spTgt spid="4">
                                            <p:graphicEl>
                                              <a:dgm id="{409ADF6A-E756-45F2-A65F-6EDF2C8A6181}"/>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graphicEl>
                                              <a:dgm id="{D2A73676-8BE8-4A94-A34D-6A88B7234CA9}"/>
                                            </p:graphicEl>
                                          </p:spTgt>
                                        </p:tgtEl>
                                        <p:attrNameLst>
                                          <p:attrName>style.visibility</p:attrName>
                                        </p:attrNameLst>
                                      </p:cBhvr>
                                      <p:to>
                                        <p:strVal val="visible"/>
                                      </p:to>
                                    </p:set>
                                    <p:animEffect transition="in" filter="wipe(down)">
                                      <p:cBhvr>
                                        <p:cTn id="31" dur="500"/>
                                        <p:tgtEl>
                                          <p:spTgt spid="4">
                                            <p:graphicEl>
                                              <a:dgm id="{D2A73676-8BE8-4A94-A34D-6A88B7234C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There?</a:t>
            </a:r>
            <a:endParaRPr lang="en-US" dirty="0"/>
          </a:p>
        </p:txBody>
      </p:sp>
      <p:graphicFrame>
        <p:nvGraphicFramePr>
          <p:cNvPr id="4" name="Content Placeholder 3"/>
          <p:cNvGraphicFramePr>
            <a:graphicFrameLocks noGrp="1"/>
          </p:cNvGraphicFramePr>
          <p:nvPr>
            <p:ph idx="1"/>
          </p:nvPr>
        </p:nvGraphicFramePr>
        <p:xfrm>
          <a:off x="685800" y="1417638"/>
          <a:ext cx="76962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There?</a:t>
            </a:r>
            <a:endParaRPr lang="en-US" dirty="0"/>
          </a:p>
        </p:txBody>
      </p:sp>
      <p:graphicFrame>
        <p:nvGraphicFramePr>
          <p:cNvPr id="4" name="Content Placeholder 3"/>
          <p:cNvGraphicFramePr>
            <a:graphicFrameLocks noGrp="1"/>
          </p:cNvGraphicFramePr>
          <p:nvPr>
            <p:ph idx="1"/>
          </p:nvPr>
        </p:nvGraphicFramePr>
        <p:xfrm>
          <a:off x="685800" y="1417638"/>
          <a:ext cx="76962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Rose…Summing Up</a:t>
            </a:r>
            <a:endParaRPr lang="en-US" dirty="0"/>
          </a:p>
        </p:txBody>
      </p:sp>
      <p:graphicFrame>
        <p:nvGraphicFramePr>
          <p:cNvPr id="4" name="Content Placeholder 3"/>
          <p:cNvGraphicFramePr>
            <a:graphicFrameLocks noGrp="1"/>
          </p:cNvGraphicFramePr>
          <p:nvPr>
            <p:ph idx="1"/>
          </p:nvPr>
        </p:nvGraphicFramePr>
        <p:xfrm>
          <a:off x="685800" y="1417638"/>
          <a:ext cx="76962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971800" y="3548152"/>
            <a:ext cx="1005403" cy="1862048"/>
          </a:xfrm>
          <a:prstGeom prst="rect">
            <a:avLst/>
          </a:prstGeom>
          <a:noFill/>
        </p:spPr>
        <p:txBody>
          <a:bodyPr wrap="none" rtlCol="0">
            <a:spAutoFit/>
          </a:bodyPr>
          <a:lstStyle/>
          <a:p>
            <a:r>
              <a:rPr lang="en-US" sz="11500" dirty="0" smtClean="0">
                <a:solidFill>
                  <a:schemeClr val="bg1"/>
                </a:solidFill>
              </a:rPr>
              <a:t>?</a:t>
            </a:r>
            <a:endParaRPr lang="en-US" sz="115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pPr eaLnBrk="1" hangingPunct="1">
              <a:defRPr/>
            </a:pPr>
            <a:r>
              <a:rPr lang="en-US" dirty="0" smtClean="0"/>
              <a:t>Introducing project Rose</a:t>
            </a:r>
          </a:p>
        </p:txBody>
      </p:sp>
      <p:sp>
        <p:nvSpPr>
          <p:cNvPr id="7" name="Rectangle 6"/>
          <p:cNvSpPr/>
          <p:nvPr/>
        </p:nvSpPr>
        <p:spPr>
          <a:xfrm>
            <a:off x="838200" y="2228671"/>
            <a:ext cx="4572000" cy="1200329"/>
          </a:xfrm>
          <a:prstGeom prst="rect">
            <a:avLst/>
          </a:prstGeom>
        </p:spPr>
        <p:txBody>
          <a:bodyPr>
            <a:spAutoFit/>
          </a:bodyPr>
          <a:lstStyle/>
          <a:p>
            <a:r>
              <a:rPr lang="en-US" dirty="0" smtClean="0"/>
              <a:t>"Reframing is changing the way the public sees the world. It is changing what counts as common sense. "</a:t>
            </a:r>
            <a:br>
              <a:rPr lang="en-US" dirty="0" smtClean="0"/>
            </a:br>
            <a:endParaRPr lang="en-US" dirty="0"/>
          </a:p>
        </p:txBody>
      </p:sp>
      <p:pic>
        <p:nvPicPr>
          <p:cNvPr id="2050" name="Picture 2" descr="https://www.chelseagreen.com/common/files/image/_tmb_author/GLM3.George_Lakoff.jpg"/>
          <p:cNvPicPr>
            <a:picLocks noGrp="1" noChangeAspect="1" noChangeArrowheads="1"/>
          </p:cNvPicPr>
          <p:nvPr>
            <p:ph idx="1"/>
          </p:nvPr>
        </p:nvPicPr>
        <p:blipFill>
          <a:blip r:embed="rId3"/>
          <a:srcRect/>
          <a:stretch>
            <a:fillRect/>
          </a:stretch>
        </p:blipFill>
        <p:spPr bwMode="auto">
          <a:xfrm>
            <a:off x="5622925" y="2143919"/>
            <a:ext cx="1143000" cy="1552575"/>
          </a:xfrm>
          <a:prstGeom prst="rect">
            <a:avLst/>
          </a:prstGeom>
          <a:noFill/>
        </p:spPr>
      </p:pic>
      <p:sp>
        <p:nvSpPr>
          <p:cNvPr id="8" name="TextBox 7"/>
          <p:cNvSpPr txBox="1"/>
          <p:nvPr/>
        </p:nvSpPr>
        <p:spPr>
          <a:xfrm>
            <a:off x="2362200" y="3276600"/>
            <a:ext cx="3151504" cy="646331"/>
          </a:xfrm>
          <a:prstGeom prst="rect">
            <a:avLst/>
          </a:prstGeom>
          <a:noFill/>
        </p:spPr>
        <p:txBody>
          <a:bodyPr wrap="none" rtlCol="0">
            <a:spAutoFit/>
          </a:bodyPr>
          <a:lstStyle/>
          <a:p>
            <a:r>
              <a:rPr lang="en-US" dirty="0" smtClean="0"/>
              <a:t>--George </a:t>
            </a:r>
            <a:r>
              <a:rPr lang="en-US" dirty="0" err="1" smtClean="0"/>
              <a:t>Lakoff</a:t>
            </a:r>
            <a:r>
              <a:rPr lang="en-US" dirty="0" smtClean="0"/>
              <a:t>, Don’t Think </a:t>
            </a:r>
          </a:p>
          <a:p>
            <a:r>
              <a:rPr lang="en-US" dirty="0" smtClean="0"/>
              <a:t>	of an Elephant!</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Rose…Summing Up</a:t>
            </a:r>
            <a:endParaRPr lang="en-US" dirty="0"/>
          </a:p>
        </p:txBody>
      </p:sp>
      <p:graphicFrame>
        <p:nvGraphicFramePr>
          <p:cNvPr id="4" name="Content Placeholder 3"/>
          <p:cNvGraphicFramePr>
            <a:graphicFrameLocks noGrp="1"/>
          </p:cNvGraphicFramePr>
          <p:nvPr>
            <p:ph idx="1"/>
          </p:nvPr>
        </p:nvGraphicFramePr>
        <p:xfrm>
          <a:off x="685800" y="1417638"/>
          <a:ext cx="76962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819400" y="4368463"/>
            <a:ext cx="1338828" cy="1015663"/>
          </a:xfrm>
          <a:prstGeom prst="rect">
            <a:avLst/>
          </a:prstGeom>
          <a:noFill/>
        </p:spPr>
        <p:txBody>
          <a:bodyPr wrap="none" rtlCol="0">
            <a:spAutoFit/>
          </a:bodyPr>
          <a:lstStyle/>
          <a:p>
            <a:r>
              <a:rPr lang="en-US" sz="6000" dirty="0" smtClean="0">
                <a:solidFill>
                  <a:schemeClr val="bg1"/>
                </a:solidFill>
              </a:rPr>
              <a:t>OR</a:t>
            </a:r>
            <a:endParaRPr lang="en-US" sz="60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Rose…Summing Up</a:t>
            </a:r>
            <a:endParaRPr lang="en-US" dirty="0"/>
          </a:p>
        </p:txBody>
      </p:sp>
      <p:graphicFrame>
        <p:nvGraphicFramePr>
          <p:cNvPr id="4" name="Content Placeholder 3"/>
          <p:cNvGraphicFramePr>
            <a:graphicFrameLocks noGrp="1"/>
          </p:cNvGraphicFramePr>
          <p:nvPr>
            <p:ph idx="1"/>
          </p:nvPr>
        </p:nvGraphicFramePr>
        <p:xfrm>
          <a:off x="685800" y="1417638"/>
          <a:ext cx="7696200" cy="3992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933700" y="3810000"/>
            <a:ext cx="533400" cy="1862048"/>
          </a:xfrm>
          <a:prstGeom prst="rect">
            <a:avLst/>
          </a:prstGeom>
          <a:noFill/>
        </p:spPr>
        <p:txBody>
          <a:bodyPr wrap="square" rtlCol="0">
            <a:spAutoFit/>
          </a:bodyPr>
          <a:lstStyle/>
          <a:p>
            <a:r>
              <a:rPr lang="en-US" sz="11500" dirty="0" smtClean="0">
                <a:solidFill>
                  <a:schemeClr val="bg1"/>
                </a:solidFill>
              </a:rPr>
              <a:t>!</a:t>
            </a:r>
            <a:endParaRPr lang="en-US" sz="115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cover.jpg"/>
          <p:cNvPicPr>
            <a:picLocks noChangeAspect="1"/>
          </p:cNvPicPr>
          <p:nvPr/>
        </p:nvPicPr>
        <p:blipFill>
          <a:blip r:embed="rId3"/>
          <a:srcRect/>
          <a:stretch>
            <a:fillRect/>
          </a:stretch>
        </p:blipFill>
        <p:spPr bwMode="auto">
          <a:xfrm>
            <a:off x="0" y="-228600"/>
            <a:ext cx="9144000" cy="6858000"/>
          </a:xfrm>
          <a:prstGeom prst="rect">
            <a:avLst/>
          </a:prstGeom>
          <a:noFill/>
          <a:ln w="9525">
            <a:noFill/>
            <a:miter lim="800000"/>
            <a:headEnd/>
            <a:tailEnd/>
          </a:ln>
        </p:spPr>
      </p:pic>
      <p:sp>
        <p:nvSpPr>
          <p:cNvPr id="6" name="Text Placeholder 2"/>
          <p:cNvSpPr txBox="1">
            <a:spLocks/>
          </p:cNvSpPr>
          <p:nvPr/>
        </p:nvSpPr>
        <p:spPr bwMode="auto">
          <a:xfrm>
            <a:off x="3429000" y="2209800"/>
            <a:ext cx="4800600" cy="3992563"/>
          </a:xfrm>
          <a:prstGeom prst="rect">
            <a:avLst/>
          </a:prstGeom>
          <a:noFill/>
          <a:ln w="9525">
            <a:noFill/>
            <a:miter lim="800000"/>
            <a:headEnd/>
            <a:tailEnd/>
          </a:ln>
          <a:effectLst>
            <a:outerShdw algn="br" rotWithShape="0">
              <a:schemeClr val="bg1">
                <a:alpha val="67998"/>
              </a:schemeClr>
            </a:outerShdw>
          </a:effectLst>
        </p:spPr>
        <p:txBody>
          <a:bodyPr/>
          <a:lstStyle/>
          <a:p>
            <a:pPr marL="342900" indent="-342900" algn="r">
              <a:spcBef>
                <a:spcPct val="20000"/>
              </a:spcBef>
              <a:buFont typeface="Arial" charset="0"/>
              <a:buNone/>
              <a:defRPr/>
            </a:pPr>
            <a:r>
              <a:rPr lang="en-US" sz="2000" b="1" dirty="0" smtClean="0">
                <a:solidFill>
                  <a:srgbClr val="800000"/>
                </a:solidFill>
                <a:latin typeface="Arial" charset="0"/>
                <a:ea typeface="ＭＳ Ｐゴシック" pitchFamily="96" charset="-128"/>
                <a:cs typeface="Arial" charset="0"/>
              </a:rPr>
              <a:t>Project Rose</a:t>
            </a:r>
          </a:p>
          <a:p>
            <a:pPr marL="342900" indent="-342900" algn="r">
              <a:spcBef>
                <a:spcPct val="20000"/>
              </a:spcBef>
              <a:buFont typeface="Arial" charset="0"/>
              <a:buNone/>
              <a:defRPr/>
            </a:pPr>
            <a:r>
              <a:rPr lang="en-US" sz="2000" b="1" dirty="0" smtClean="0">
                <a:solidFill>
                  <a:srgbClr val="800000"/>
                </a:solidFill>
                <a:latin typeface="Arial" charset="0"/>
                <a:ea typeface="ＭＳ Ｐゴシック" pitchFamily="96" charset="-128"/>
                <a:cs typeface="Arial" charset="0"/>
              </a:rPr>
              <a:t>David Pauldine, President,</a:t>
            </a:r>
          </a:p>
          <a:p>
            <a:pPr marL="342900" indent="-342900" algn="r">
              <a:spcBef>
                <a:spcPct val="20000"/>
              </a:spcBef>
              <a:buFont typeface="Arial" charset="0"/>
              <a:buNone/>
              <a:defRPr/>
            </a:pPr>
            <a:r>
              <a:rPr lang="en-US" sz="2000" b="1" dirty="0" err="1" smtClean="0">
                <a:solidFill>
                  <a:srgbClr val="800000"/>
                </a:solidFill>
                <a:latin typeface="Arial" charset="0"/>
                <a:ea typeface="ＭＳ Ｐゴシック" pitchFamily="96" charset="-128"/>
                <a:cs typeface="Arial" charset="0"/>
              </a:rPr>
              <a:t>DeVry</a:t>
            </a:r>
            <a:r>
              <a:rPr lang="en-US" sz="2000" b="1" dirty="0" smtClean="0">
                <a:solidFill>
                  <a:srgbClr val="800000"/>
                </a:solidFill>
                <a:latin typeface="Arial" charset="0"/>
                <a:ea typeface="ＭＳ Ｐゴシック" pitchFamily="96" charset="-128"/>
                <a:cs typeface="Arial" charset="0"/>
              </a:rPr>
              <a:t> University</a:t>
            </a:r>
          </a:p>
          <a:p>
            <a:pPr marL="342900" indent="-342900" algn="r">
              <a:spcBef>
                <a:spcPct val="20000"/>
              </a:spcBef>
              <a:buFont typeface="Arial" charset="0"/>
              <a:buNone/>
              <a:defRPr/>
            </a:pPr>
            <a:r>
              <a:rPr lang="en-US" sz="2000" b="1" dirty="0" smtClean="0">
                <a:solidFill>
                  <a:srgbClr val="800000"/>
                </a:solidFill>
                <a:latin typeface="Arial" charset="0"/>
                <a:ea typeface="ＭＳ Ｐゴシック" pitchFamily="96" charset="-128"/>
                <a:cs typeface="Arial" charset="0"/>
                <a:hlinkClick r:id="rId4"/>
              </a:rPr>
              <a:t>dpauldine@devry.edu</a:t>
            </a:r>
            <a:endParaRPr lang="en-US" sz="2000" b="1" dirty="0" smtClean="0">
              <a:solidFill>
                <a:srgbClr val="800000"/>
              </a:solidFill>
              <a:latin typeface="Arial" charset="0"/>
              <a:ea typeface="ＭＳ Ｐゴシック" pitchFamily="96" charset="-128"/>
              <a:cs typeface="Arial" charset="0"/>
            </a:endParaRPr>
          </a:p>
          <a:p>
            <a:pPr marL="342900" indent="-342900" algn="r">
              <a:spcBef>
                <a:spcPct val="20000"/>
              </a:spcBef>
              <a:buFont typeface="Arial" charset="0"/>
              <a:buNone/>
              <a:defRPr/>
            </a:pPr>
            <a:endParaRPr lang="en-US" sz="2000" b="1" dirty="0" smtClean="0">
              <a:solidFill>
                <a:srgbClr val="800000"/>
              </a:solidFill>
              <a:latin typeface="Arial" charset="0"/>
              <a:ea typeface="ＭＳ Ｐゴシック" pitchFamily="96" charset="-128"/>
              <a:cs typeface="Arial" charset="0"/>
            </a:endParaRPr>
          </a:p>
          <a:p>
            <a:pPr marL="342900" indent="-342900" algn="r">
              <a:spcBef>
                <a:spcPct val="20000"/>
              </a:spcBef>
              <a:buFont typeface="Arial" charset="0"/>
              <a:buNone/>
              <a:defRPr/>
            </a:pPr>
            <a:r>
              <a:rPr lang="en-US" sz="2000" b="1" dirty="0" smtClean="0">
                <a:solidFill>
                  <a:srgbClr val="800000"/>
                </a:solidFill>
                <a:latin typeface="Arial" charset="0"/>
                <a:ea typeface="ＭＳ Ｐゴシック" pitchFamily="96" charset="-128"/>
                <a:cs typeface="Arial" charset="0"/>
              </a:rPr>
              <a:t>Bob Cohen, SVP</a:t>
            </a:r>
          </a:p>
          <a:p>
            <a:pPr marL="342900" indent="-342900" algn="r">
              <a:spcBef>
                <a:spcPct val="20000"/>
              </a:spcBef>
              <a:buFont typeface="Arial" charset="0"/>
              <a:buNone/>
              <a:defRPr/>
            </a:pPr>
            <a:r>
              <a:rPr lang="en-US" sz="2000" b="1" dirty="0" smtClean="0">
                <a:solidFill>
                  <a:srgbClr val="800000"/>
                </a:solidFill>
                <a:latin typeface="Arial" charset="0"/>
                <a:ea typeface="ＭＳ Ｐゴシック" pitchFamily="96" charset="-128"/>
                <a:cs typeface="Arial" charset="0"/>
              </a:rPr>
              <a:t>CCA</a:t>
            </a:r>
          </a:p>
          <a:p>
            <a:pPr marL="342900" indent="-342900" algn="r">
              <a:spcBef>
                <a:spcPct val="20000"/>
              </a:spcBef>
              <a:buFont typeface="Arial" charset="0"/>
              <a:buNone/>
              <a:defRPr/>
            </a:pPr>
            <a:r>
              <a:rPr lang="en-US" sz="2000" b="1" dirty="0" smtClean="0">
                <a:solidFill>
                  <a:srgbClr val="800000"/>
                </a:solidFill>
                <a:latin typeface="Arial" charset="0"/>
                <a:ea typeface="ＭＳ Ｐゴシック" pitchFamily="96" charset="-128"/>
                <a:cs typeface="Arial" charset="0"/>
              </a:rPr>
              <a:t>bobc@career.org</a:t>
            </a:r>
          </a:p>
          <a:p>
            <a:pPr marL="342900" indent="-342900" algn="r">
              <a:spcBef>
                <a:spcPct val="20000"/>
              </a:spcBef>
              <a:buFont typeface="Arial" charset="0"/>
              <a:buNone/>
              <a:defRPr/>
            </a:pPr>
            <a:endParaRPr lang="en-US" sz="1600" dirty="0">
              <a:solidFill>
                <a:srgbClr val="0D0D0D"/>
              </a:solidFill>
              <a:latin typeface="Calibri" pitchFamily="-65" charset="0"/>
              <a:ea typeface="ＭＳ Ｐゴシック" pitchFamily="96" charset="-128"/>
              <a:cs typeface="+mn-cs"/>
            </a:endParaRPr>
          </a:p>
          <a:p>
            <a:pPr marL="1600200" lvl="3" indent="-228600" algn="r">
              <a:spcBef>
                <a:spcPct val="20000"/>
              </a:spcBef>
              <a:defRPr/>
            </a:pPr>
            <a:endParaRPr lang="en-US" sz="1600" b="1" dirty="0">
              <a:solidFill>
                <a:srgbClr val="262626"/>
              </a:solidFill>
              <a:latin typeface="Calibri" pitchFamily="-65" charset="0"/>
              <a:ea typeface="ＭＳ Ｐゴシック" pitchFamily="96" charset="-128"/>
              <a:cs typeface="+mn-cs"/>
            </a:endParaRPr>
          </a:p>
          <a:p>
            <a:pPr marL="1600200" lvl="3" indent="-228600" algn="r">
              <a:spcBef>
                <a:spcPct val="20000"/>
              </a:spcBef>
              <a:defRPr/>
            </a:pPr>
            <a:endParaRPr lang="en-US" sz="1400" b="1" dirty="0">
              <a:solidFill>
                <a:srgbClr val="262626"/>
              </a:solidFill>
              <a:latin typeface="Arial" charset="0"/>
              <a:ea typeface="ＭＳ Ｐゴシック" pitchFamily="96" charset="-128"/>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743200"/>
            <a:ext cx="6324600" cy="1470025"/>
          </a:xfrm>
        </p:spPr>
        <p:txBody>
          <a:bodyPr>
            <a:normAutofit fontScale="90000"/>
          </a:bodyPr>
          <a:lstStyle/>
          <a:p>
            <a:pPr algn="just">
              <a:spcAft>
                <a:spcPts val="600"/>
              </a:spcAft>
            </a:pPr>
            <a:r>
              <a:rPr lang="en-US" dirty="0" smtClean="0"/>
              <a:t>The Project Rose initiative is an effort aimed at changing the vernacular of our sector and ensuring that the words we use to describe our schools, the education we offer and our students, command respect and reflect professionalism.  </a:t>
            </a:r>
            <a:br>
              <a:rPr lang="en-US" dirty="0" smtClean="0"/>
            </a:br>
            <a:endParaRPr lang="en-US" dirty="0"/>
          </a:p>
        </p:txBody>
      </p:sp>
      <p:pic>
        <p:nvPicPr>
          <p:cNvPr id="1025" name="Picture 1" descr="Red Rose Royalty Free Stock Photo"/>
          <p:cNvPicPr>
            <a:picLocks noChangeAspect="1" noChangeArrowheads="1"/>
          </p:cNvPicPr>
          <p:nvPr/>
        </p:nvPicPr>
        <p:blipFill>
          <a:blip r:embed="rId2"/>
          <a:srcRect/>
          <a:stretch>
            <a:fillRect/>
          </a:stretch>
        </p:blipFill>
        <p:spPr bwMode="auto">
          <a:xfrm>
            <a:off x="3962400" y="4648200"/>
            <a:ext cx="1333500" cy="887830"/>
          </a:xfrm>
          <a:prstGeom prst="rect">
            <a:avLst/>
          </a:prstGeom>
          <a:noFill/>
        </p:spPr>
      </p:pic>
      <p:sp>
        <p:nvSpPr>
          <p:cNvPr id="7" name="TextBox 6"/>
          <p:cNvSpPr txBox="1"/>
          <p:nvPr/>
        </p:nvSpPr>
        <p:spPr>
          <a:xfrm>
            <a:off x="685800" y="424190"/>
            <a:ext cx="4877169" cy="523220"/>
          </a:xfrm>
          <a:prstGeom prst="rect">
            <a:avLst/>
          </a:prstGeom>
          <a:noFill/>
        </p:spPr>
        <p:txBody>
          <a:bodyPr wrap="none" rtlCol="0">
            <a:spAutoFit/>
          </a:bodyPr>
          <a:lstStyle/>
          <a:p>
            <a:r>
              <a:rPr lang="en-US" sz="2800" dirty="0" smtClean="0"/>
              <a:t>WHY DO WORDS MATTER?</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pPr eaLnBrk="1" hangingPunct="1">
              <a:defRPr/>
            </a:pPr>
            <a:r>
              <a:rPr lang="en-US" dirty="0" smtClean="0"/>
              <a:t>How Does this Apply?</a:t>
            </a:r>
          </a:p>
        </p:txBody>
      </p:sp>
      <p:sp>
        <p:nvSpPr>
          <p:cNvPr id="6" name="Content Placeholder 5"/>
          <p:cNvSpPr>
            <a:spLocks noGrp="1"/>
          </p:cNvSpPr>
          <p:nvPr>
            <p:ph idx="1"/>
          </p:nvPr>
        </p:nvSpPr>
        <p:spPr>
          <a:xfrm>
            <a:off x="685800" y="1295400"/>
            <a:ext cx="7696200" cy="3992562"/>
          </a:xfrm>
        </p:spPr>
        <p:txBody>
          <a:bodyPr/>
          <a:lstStyle/>
          <a:p>
            <a:r>
              <a:rPr lang="en-US" sz="2800" dirty="0" smtClean="0"/>
              <a:t>Let’s take a few examples…</a:t>
            </a:r>
          </a:p>
          <a:p>
            <a:pPr lvl="1">
              <a:buFont typeface="Arial" pitchFamily="34" charset="0"/>
              <a:buChar char="•"/>
            </a:pPr>
            <a:r>
              <a:rPr lang="en-US" dirty="0" smtClean="0"/>
              <a:t>Used Car vs. Pre-Owned Vehicle</a:t>
            </a:r>
          </a:p>
          <a:p>
            <a:pPr lvl="1">
              <a:buFont typeface="Arial" pitchFamily="34" charset="0"/>
              <a:buChar char="•"/>
            </a:pPr>
            <a:r>
              <a:rPr lang="en-US" dirty="0" smtClean="0"/>
              <a:t>Garbage Collection vs. Waste Management</a:t>
            </a:r>
          </a:p>
          <a:p>
            <a:pPr lvl="1">
              <a:buFont typeface="Arial" pitchFamily="34" charset="0"/>
              <a:buChar char="•"/>
            </a:pPr>
            <a:r>
              <a:rPr lang="en-US" dirty="0" smtClean="0"/>
              <a:t>Jungle vs. Rain Forest</a:t>
            </a:r>
          </a:p>
          <a:p>
            <a:pPr lvl="1">
              <a:buFont typeface="Arial" pitchFamily="34" charset="0"/>
              <a:buChar char="•"/>
            </a:pPr>
            <a:r>
              <a:rPr lang="en-US" dirty="0" smtClean="0"/>
              <a:t>Old Man vs. Senior Citizen</a:t>
            </a:r>
          </a:p>
          <a:p>
            <a:pPr lvl="1">
              <a:buFont typeface="Arial" pitchFamily="34" charset="0"/>
              <a:buChar char="•"/>
            </a:pPr>
            <a:r>
              <a:rPr lang="en-US" dirty="0" smtClean="0"/>
              <a:t>Poor Kid vs. At Risk Child</a:t>
            </a:r>
          </a:p>
          <a:p>
            <a:pPr lvl="1">
              <a:buFont typeface="Arial" pitchFamily="34" charset="0"/>
              <a:buChar char="•"/>
            </a:pPr>
            <a:r>
              <a:rPr lang="en-US" dirty="0" smtClean="0"/>
              <a:t>One Room Apartment vs. Studio Apartment</a:t>
            </a:r>
          </a:p>
          <a:p>
            <a:pPr lvl="1">
              <a:buFont typeface="Arial" pitchFamily="34" charset="0"/>
              <a:buChar char="•"/>
            </a:pPr>
            <a:r>
              <a:rPr lang="en-US" dirty="0" smtClean="0"/>
              <a:t>Jail vs. Correctional Facility</a:t>
            </a:r>
          </a:p>
          <a:p>
            <a:pPr lvl="2">
              <a:buNone/>
            </a:pPr>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pPr eaLnBrk="1" hangingPunct="1">
              <a:defRPr/>
            </a:pPr>
            <a:r>
              <a:rPr lang="en-US" dirty="0" smtClean="0"/>
              <a:t>How Does this Apply to Others?</a:t>
            </a:r>
          </a:p>
        </p:txBody>
      </p:sp>
      <p:sp>
        <p:nvSpPr>
          <p:cNvPr id="6" name="Content Placeholder 5"/>
          <p:cNvSpPr>
            <a:spLocks noGrp="1"/>
          </p:cNvSpPr>
          <p:nvPr>
            <p:ph idx="1"/>
          </p:nvPr>
        </p:nvSpPr>
        <p:spPr>
          <a:xfrm>
            <a:off x="685800" y="1295400"/>
            <a:ext cx="7696200" cy="3992562"/>
          </a:xfrm>
        </p:spPr>
        <p:txBody>
          <a:bodyPr/>
          <a:lstStyle/>
          <a:p>
            <a:r>
              <a:rPr lang="en-US" sz="2800" dirty="0" smtClean="0"/>
              <a:t>From a Policy Perspective…</a:t>
            </a:r>
          </a:p>
          <a:p>
            <a:pPr>
              <a:buFont typeface="Arial" pitchFamily="34" charset="0"/>
              <a:buChar char="•"/>
            </a:pPr>
            <a:r>
              <a:rPr lang="en-US" sz="2800" dirty="0" smtClean="0"/>
              <a:t>In the Environmental Movement…</a:t>
            </a:r>
          </a:p>
          <a:p>
            <a:pPr lvl="1">
              <a:buFont typeface="Arial" pitchFamily="34" charset="0"/>
              <a:buChar char="•"/>
            </a:pPr>
            <a:r>
              <a:rPr lang="en-US" sz="2800" dirty="0" smtClean="0"/>
              <a:t>“Natural Resources Management” </a:t>
            </a:r>
          </a:p>
          <a:p>
            <a:pPr lvl="2"/>
            <a:r>
              <a:rPr lang="en-US" sz="2400" dirty="0" smtClean="0"/>
              <a:t>Nature Can’t Be Managed</a:t>
            </a:r>
          </a:p>
          <a:p>
            <a:pPr lvl="2"/>
            <a:r>
              <a:rPr lang="en-US" sz="2400" dirty="0" smtClean="0"/>
              <a:t>Resources Are Simply Used</a:t>
            </a:r>
          </a:p>
          <a:p>
            <a:pPr lvl="1">
              <a:buFont typeface="Arial" pitchFamily="34" charset="0"/>
              <a:buChar char="•"/>
            </a:pPr>
            <a:r>
              <a:rPr lang="en-US" sz="2800" dirty="0" smtClean="0"/>
              <a:t>Sustainability</a:t>
            </a:r>
          </a:p>
          <a:p>
            <a:pPr lvl="2"/>
            <a:r>
              <a:rPr lang="en-US" sz="2400" dirty="0" smtClean="0"/>
              <a:t>Suggests Growth Can Be Sustained</a:t>
            </a:r>
          </a:p>
          <a:p>
            <a:pPr lvl="1">
              <a:buFont typeface="Arial" pitchFamily="34" charset="0"/>
              <a:buChar char="•"/>
            </a:pPr>
            <a:r>
              <a:rPr lang="en-US" sz="2800" dirty="0" smtClean="0"/>
              <a:t>Stewardship of Natural Resources</a:t>
            </a:r>
          </a:p>
          <a:p>
            <a:pPr lvl="2"/>
            <a:r>
              <a:rPr lang="en-US" sz="2400" dirty="0" smtClean="0"/>
              <a:t>Mother Nature Doesn’t Like be Bossed Around</a:t>
            </a:r>
          </a:p>
          <a:p>
            <a:pPr lvl="2">
              <a:buNone/>
            </a:pPr>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pPr eaLnBrk="1" hangingPunct="1">
              <a:defRPr/>
            </a:pPr>
            <a:r>
              <a:rPr lang="en-US" dirty="0" smtClean="0"/>
              <a:t>How Does this Apply to Others?</a:t>
            </a:r>
          </a:p>
        </p:txBody>
      </p:sp>
      <p:sp>
        <p:nvSpPr>
          <p:cNvPr id="6" name="Content Placeholder 5"/>
          <p:cNvSpPr>
            <a:spLocks noGrp="1"/>
          </p:cNvSpPr>
          <p:nvPr>
            <p:ph idx="1"/>
          </p:nvPr>
        </p:nvSpPr>
        <p:spPr>
          <a:xfrm>
            <a:off x="685800" y="1524000"/>
            <a:ext cx="7696200" cy="3992562"/>
          </a:xfrm>
        </p:spPr>
        <p:txBody>
          <a:bodyPr/>
          <a:lstStyle/>
          <a:p>
            <a:r>
              <a:rPr lang="en-US" sz="2800" dirty="0" smtClean="0"/>
              <a:t>Let’s take a few examples…</a:t>
            </a:r>
          </a:p>
          <a:p>
            <a:pPr>
              <a:buFont typeface="Arial" pitchFamily="34" charset="0"/>
              <a:buChar char="•"/>
            </a:pPr>
            <a:r>
              <a:rPr lang="en-US" sz="2800" dirty="0" smtClean="0"/>
              <a:t>From a Political Perspective…</a:t>
            </a:r>
          </a:p>
          <a:p>
            <a:pPr lvl="1">
              <a:buFont typeface="Arial" pitchFamily="34" charset="0"/>
              <a:buChar char="•"/>
            </a:pPr>
            <a:r>
              <a:rPr lang="en-US" sz="2800" dirty="0" smtClean="0"/>
              <a:t>“Do-</a:t>
            </a:r>
            <a:r>
              <a:rPr lang="en-US" sz="2800" dirty="0" err="1" smtClean="0"/>
              <a:t>Gooder</a:t>
            </a:r>
            <a:r>
              <a:rPr lang="en-US" sz="2800" dirty="0" smtClean="0"/>
              <a:t>” vs. Reformer Minded Individual</a:t>
            </a:r>
          </a:p>
          <a:p>
            <a:pPr lvl="1">
              <a:buFont typeface="Arial" pitchFamily="34" charset="0"/>
              <a:buChar char="•"/>
            </a:pPr>
            <a:r>
              <a:rPr lang="en-US" sz="2800" dirty="0" smtClean="0"/>
              <a:t>“Tax Cut” vs. Tax Relief</a:t>
            </a:r>
          </a:p>
          <a:p>
            <a:pPr lvl="1">
              <a:buFont typeface="Arial" pitchFamily="34" charset="0"/>
              <a:buChar char="•"/>
            </a:pPr>
            <a:r>
              <a:rPr lang="en-US" sz="2800" dirty="0" smtClean="0"/>
              <a:t>Tax and Spend Liberal vs. Socially Concerned Individual</a:t>
            </a:r>
          </a:p>
          <a:p>
            <a:pPr lvl="2">
              <a:buNone/>
            </a:pPr>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pPr eaLnBrk="1" hangingPunct="1">
              <a:defRPr/>
            </a:pPr>
            <a:r>
              <a:rPr lang="en-US" dirty="0" smtClean="0"/>
              <a:t>How Does this Apply to Others?</a:t>
            </a:r>
          </a:p>
        </p:txBody>
      </p:sp>
      <p:sp>
        <p:nvSpPr>
          <p:cNvPr id="6" name="Content Placeholder 5"/>
          <p:cNvSpPr>
            <a:spLocks noGrp="1"/>
          </p:cNvSpPr>
          <p:nvPr>
            <p:ph idx="1"/>
          </p:nvPr>
        </p:nvSpPr>
        <p:spPr>
          <a:xfrm>
            <a:off x="685800" y="1524000"/>
            <a:ext cx="7696200" cy="3992562"/>
          </a:xfrm>
        </p:spPr>
        <p:txBody>
          <a:bodyPr/>
          <a:lstStyle/>
          <a:p>
            <a:r>
              <a:rPr lang="en-US" sz="3200" dirty="0" smtClean="0"/>
              <a:t>Let’s take a few examples…</a:t>
            </a:r>
          </a:p>
          <a:p>
            <a:pPr>
              <a:buFont typeface="Arial" pitchFamily="34" charset="0"/>
              <a:buChar char="•"/>
            </a:pPr>
            <a:r>
              <a:rPr lang="en-US" sz="3200" dirty="0" smtClean="0"/>
              <a:t>From a People Perspective…</a:t>
            </a:r>
          </a:p>
          <a:p>
            <a:pPr lvl="1">
              <a:buFont typeface="Arial" pitchFamily="34" charset="0"/>
              <a:buChar char="•"/>
            </a:pPr>
            <a:r>
              <a:rPr lang="en-US" sz="3200" dirty="0" smtClean="0"/>
              <a:t>Bad Child vs. Bad Behavior</a:t>
            </a:r>
          </a:p>
          <a:p>
            <a:pPr lvl="1">
              <a:buFont typeface="Arial" pitchFamily="34" charset="0"/>
              <a:buChar char="•"/>
            </a:pPr>
            <a:r>
              <a:rPr lang="en-US" sz="3200" dirty="0" smtClean="0"/>
              <a:t>Punishment vs. Correction</a:t>
            </a:r>
          </a:p>
          <a:p>
            <a:pPr lvl="1">
              <a:buFont typeface="Arial" pitchFamily="34" charset="0"/>
              <a:buChar char="•"/>
            </a:pPr>
            <a:r>
              <a:rPr lang="en-US" sz="3200" dirty="0" smtClean="0"/>
              <a:t>Blame vs. Personal Responsibility</a:t>
            </a:r>
          </a:p>
          <a:p>
            <a:pPr lvl="1">
              <a:buFont typeface="Arial" pitchFamily="34" charset="0"/>
              <a:buChar char="•"/>
            </a:pPr>
            <a:r>
              <a:rPr lang="en-US" sz="3200" dirty="0" smtClean="0"/>
              <a:t>Shame vs. Low Self Esteem</a:t>
            </a:r>
          </a:p>
          <a:p>
            <a:pPr lvl="2">
              <a:buNone/>
            </a:pPr>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Others Think About Us</a:t>
            </a:r>
            <a:endParaRPr lang="en-US" dirty="0"/>
          </a:p>
        </p:txBody>
      </p:sp>
      <p:sp>
        <p:nvSpPr>
          <p:cNvPr id="3" name="Content Placeholder 2"/>
          <p:cNvSpPr>
            <a:spLocks noGrp="1"/>
          </p:cNvSpPr>
          <p:nvPr>
            <p:ph idx="1"/>
          </p:nvPr>
        </p:nvSpPr>
        <p:spPr/>
        <p:txBody>
          <a:bodyPr/>
          <a:lstStyle/>
          <a:p>
            <a:r>
              <a:rPr lang="en-US" dirty="0" smtClean="0"/>
              <a:t>The Critic’s For-Profit Education “Frame”</a:t>
            </a:r>
          </a:p>
          <a:p>
            <a:pPr>
              <a:buFont typeface="Arial" pitchFamily="34" charset="0"/>
              <a:buChar char="•"/>
            </a:pPr>
            <a:r>
              <a:rPr lang="en-US" dirty="0" smtClean="0"/>
              <a:t>Basic Function is to Produce Profits</a:t>
            </a:r>
          </a:p>
          <a:p>
            <a:pPr>
              <a:buFont typeface="Arial" pitchFamily="34" charset="0"/>
              <a:buChar char="•"/>
            </a:pPr>
            <a:r>
              <a:rPr lang="en-US" dirty="0" smtClean="0"/>
              <a:t>Education Yoked to the Purpose of Profits</a:t>
            </a:r>
          </a:p>
          <a:p>
            <a:pPr>
              <a:buFont typeface="Arial" pitchFamily="34" charset="0"/>
              <a:buChar char="•"/>
            </a:pPr>
            <a:r>
              <a:rPr lang="en-US" dirty="0" smtClean="0"/>
              <a:t>Education at Odds (if not War) with Tradition</a:t>
            </a:r>
          </a:p>
          <a:p>
            <a:pPr>
              <a:buFont typeface="Arial" pitchFamily="34" charset="0"/>
              <a:buChar char="•"/>
            </a:pPr>
            <a:r>
              <a:rPr lang="en-US" dirty="0" smtClean="0"/>
              <a:t>Mission is Anti-Intellectual and Common</a:t>
            </a:r>
          </a:p>
          <a:p>
            <a:pPr>
              <a:buFont typeface="Arial" pitchFamily="34" charset="0"/>
              <a:buChar char="•"/>
            </a:pPr>
            <a:r>
              <a:rPr lang="en-US" dirty="0" smtClean="0"/>
              <a:t>Lead by Business People Not Educators</a:t>
            </a:r>
          </a:p>
          <a:p>
            <a:pPr>
              <a:buFont typeface="Arial" pitchFamily="34" charset="0"/>
              <a:buChar char="•"/>
            </a:pPr>
            <a:r>
              <a:rPr lang="en-US" dirty="0" smtClean="0"/>
              <a:t>Targeting Most Vulnerable in Society</a:t>
            </a:r>
          </a:p>
          <a:p>
            <a:pPr>
              <a:buFont typeface="Arial" pitchFamily="34" charset="0"/>
              <a:buChar char="•"/>
            </a:pPr>
            <a:r>
              <a:rPr lang="en-US" dirty="0" smtClean="0"/>
              <a:t>Lacking in Prestige and Demonstrable Value</a:t>
            </a:r>
          </a:p>
          <a:p>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5723</TotalTime>
  <Words>868</Words>
  <Application>Microsoft Office PowerPoint</Application>
  <PresentationFormat>On-screen Show (4:3)</PresentationFormat>
  <Paragraphs>289</Paragraphs>
  <Slides>32</Slides>
  <Notes>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Introducing project Rose</vt:lpstr>
      <vt:lpstr>Introducing project Rose</vt:lpstr>
      <vt:lpstr>The Project Rose initiative is an effort aimed at changing the vernacular of our sector and ensuring that the words we use to describe our schools, the education we offer and our students, command respect and reflect professionalism.   </vt:lpstr>
      <vt:lpstr>How Does this Apply?</vt:lpstr>
      <vt:lpstr>How Does this Apply to Others?</vt:lpstr>
      <vt:lpstr>How Does this Apply to Others?</vt:lpstr>
      <vt:lpstr>How Does this Apply to Others?</vt:lpstr>
      <vt:lpstr>How Others Think About Us</vt:lpstr>
      <vt:lpstr>How We Talk</vt:lpstr>
      <vt:lpstr>How We Think</vt:lpstr>
      <vt:lpstr>How We Think</vt:lpstr>
      <vt:lpstr>How We Talk</vt:lpstr>
      <vt:lpstr>How We Talk</vt:lpstr>
      <vt:lpstr>How We Talk</vt:lpstr>
      <vt:lpstr>How We Talk</vt:lpstr>
      <vt:lpstr>How we talk</vt:lpstr>
      <vt:lpstr>How we talk</vt:lpstr>
      <vt:lpstr>How we talk</vt:lpstr>
      <vt:lpstr>How we talk</vt:lpstr>
      <vt:lpstr>How We talk</vt:lpstr>
      <vt:lpstr>How we talk</vt:lpstr>
      <vt:lpstr>Key Challenges to overcome</vt:lpstr>
      <vt:lpstr>Key Challenges to overcome</vt:lpstr>
      <vt:lpstr>Key Challenges to overcome</vt:lpstr>
      <vt:lpstr>Project rose end game</vt:lpstr>
      <vt:lpstr>How Do we Get There?</vt:lpstr>
      <vt:lpstr>How Do we Get There?</vt:lpstr>
      <vt:lpstr>Project Rose…Summing Up</vt:lpstr>
      <vt:lpstr>Project Rose…Summing Up</vt:lpstr>
      <vt:lpstr>Project Rose…Summing 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Whytal</dc:creator>
  <cp:lastModifiedBy>Amy L. Alexander</cp:lastModifiedBy>
  <cp:revision>337</cp:revision>
  <dcterms:created xsi:type="dcterms:W3CDTF">2009-09-14T14:15:24Z</dcterms:created>
  <dcterms:modified xsi:type="dcterms:W3CDTF">2011-12-14T20:06:46Z</dcterms:modified>
</cp:coreProperties>
</file>